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3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4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notesSlides/notesSlide5.xml" ContentType="application/vnd.openxmlformats-officedocument.presentationml.notesSlide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notesSlides/notesSlide6.xml" ContentType="application/vnd.openxmlformats-officedocument.presentationml.notesSlide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notesSlides/notesSlide7.xml" ContentType="application/vnd.openxmlformats-officedocument.presentationml.notesSlide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notesSlides/notesSlide8.xml" ContentType="application/vnd.openxmlformats-officedocument.presentationml.notesSlide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notesSlides/notesSlide9.xml" ContentType="application/vnd.openxmlformats-officedocument.presentationml.notesSlide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notesSlides/notesSlide10.xml" ContentType="application/vnd.openxmlformats-officedocument.presentationml.notesSlide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notesSlides/notesSlide11.xml" ContentType="application/vnd.openxmlformats-officedocument.presentationml.notesSlide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notesSlides/notesSlide12.xml" ContentType="application/vnd.openxmlformats-officedocument.presentationml.notesSlide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notesSlides/notesSlide13.xml" ContentType="application/vnd.openxmlformats-officedocument.presentationml.notesSlide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58" r:id="rId4"/>
    <p:sldId id="271" r:id="rId5"/>
    <p:sldId id="286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8" r:id="rId16"/>
    <p:sldId id="289" r:id="rId17"/>
    <p:sldId id="287" r:id="rId1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8" autoAdjust="0"/>
    <p:restoredTop sz="89474" autoAdjust="0"/>
  </p:normalViewPr>
  <p:slideViewPr>
    <p:cSldViewPr snapToGrid="0">
      <p:cViewPr>
        <p:scale>
          <a:sx n="75" d="100"/>
          <a:sy n="75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46:37.5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0 239 24575,'4'-2'0,"-1"0"0,0-1 0,0 1 0,0 0 0,0-1 0,-1 0 0,1 0 0,-1 0 0,1 0 0,-1 0 0,0 0 0,2-6 0,6-6 0,18-17 0,-17 21 0,-1-1 0,-1 1 0,0-2 0,0 1 0,-1-1 0,-1 0 0,0-1 0,5-15 0,-2 9 0,-2 17 0,-8 5 0,1 0 0,0 0 0,-1-1 0,1 1 0,-1 0 0,1 0 0,-1 0 0,0 0 0,0 0 0,0 0 0,0 0 0,0-1 0,0 1 0,-1 0 0,1 0 0,-1 0 0,0 2 0,-32 156 0,6 0 0,18-84 99,9-60-465,-2 1 0,0 0 0,-6 20 0,3-20-6460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52:06.7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0 138 24575,'0'-8'0,"1"1"0,-1 0 0,1 0 0,0 0 0,1 0 0,-1 0 0,2 0 0,-1 1 0,1-1 0,-1 1 0,2-1 0,-1 1 0,1 0 0,7-9 0,-8 12 0,0 0 0,0 1 0,0 0 0,0-1 0,0 1 0,1 0 0,-1 1 0,0-1 0,1 0 0,0 1 0,-1 0 0,1 0 0,0 0 0,-1 0 0,1 1 0,0 0 0,0-1 0,0 1 0,0 1 0,-1-1 0,1 0 0,0 1 0,0 0 0,-1 0 0,1 0 0,0 0 0,-1 1 0,6 2 0,-4-1 0,-1-1 0,0 1 0,0 0 0,0 0 0,0 1 0,-1-1 0,1 1 0,-1-1 0,0 1 0,0 0 0,0 0 0,-1 1 0,0-1 0,1 0 0,2 9 0,1 8 0,0 0 0,5 29 0,-5-19 0,-3-18 0,-1 2 0,-1-1 0,0 0 0,0 0 0,-2 0 0,0 0 0,-5 27 0,5-35 0,0 0 0,-1 0 0,0 0 0,0 0 0,-1 0 0,1-1 0,-1 1 0,0-1 0,-1 0 0,1 0 0,-1 0 0,0 0 0,-1 0 0,1-1 0,-1 0 0,0 0 0,0 0 0,0-1 0,0 1 0,-9 3 0,12-6 0,0-1 0,0 1 0,0 0 0,0-1 0,0 1 0,0-1 0,-1 0 0,1 1 0,0-1 0,0 0 0,0 0 0,-1-1 0,1 1 0,0 0 0,0-1 0,0 1 0,0-1 0,0 0 0,0 0 0,0 0 0,0 0 0,0 0 0,0 0 0,-3-3 0,2 1 0,0-1 0,-1 0 0,1 0 0,1 0 0,-1 0 0,1-1 0,-1 1 0,1-1 0,0 1 0,-2-10 0,2 5 0,-1-1 0,2 1 0,-1-1 0,1 1 0,1-1 0,-1 0 0,2 1 0,-1-1 0,2 0 0,-1 1 0,5-16 0,-2 18-54,0 0-1,0 1 0,1-1 1,-1 1-1,2-1 1,-1 1-1,1 1 0,0-1 1,0 1-1,0 0 1,1 0-1,-1 1 0,1 0 1,1 0-1,-1 1 0,0 0 1,1 0-1,-1 1 1,1 0-1,0 0 0,0 0 1,0 1-1,0 1 1,9-1-1,-3 4-6771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2.0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27 24575,'0'-1'0,"1"-1"0,-1 1 0,0 0 0,1-1 0,-1 1 0,1 0 0,0 0 0,-1-1 0,1 1 0,0 0 0,0 0 0,0 0 0,0 0 0,0 0 0,0 0 0,0 0 0,0 0 0,0 0 0,1 1 0,-1-1 0,0 0 0,0 1 0,1-1 0,-1 1 0,0-1 0,1 1 0,-1 0 0,0 0 0,1-1 0,-1 1 0,1 0 0,-1 0 0,1 0 0,-1 1 0,0-1 0,3 1 0,1-1 0,0 0 0,1 1 0,-1-1 0,0 2 0,0-1 0,0 0 0,0 1 0,8 3 0,-6 2 0,1-1 0,-1 1 0,-1 0 0,1 0 0,-1 1 0,-1 0 0,1 0 0,-1 1 0,-1-1 0,0 1 0,0 0 0,0 0 0,-1 0 0,-1 1 0,1-1 0,0 13 0,-2-16 0,-1 0 0,1 1 0,-1-1 0,-1 0 0,1 0 0,-1 1 0,0-1 0,-1 0 0,1 0 0,-1 0 0,-4 9 0,3-11 0,1 0 0,0-1 0,-1 1 0,0-1 0,0 1 0,0-1 0,0 0 0,-1 0 0,1-1 0,-1 1 0,1-1 0,-1 1 0,0-1 0,0 0 0,0-1 0,0 1 0,-8 1 0,-11-1-1365,4-6-5461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2.6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76 83 24575,'3'0'0,"-1"0"0,0 0 0,1 0 0,-1 0 0,0-1 0,1 1 0,-1-1 0,0 1 0,1-1 0,-1 0 0,0 0 0,0 0 0,0 0 0,0 0 0,0 0 0,0-1 0,0 1 0,0-1 0,0 0 0,-1 1 0,1-1 0,-1 0 0,1 0 0,-1 0 0,0 0 0,1 0 0,-1 0 0,0 0 0,-1 0 0,1-1 0,0 1 0,-1 0 0,1 0 0,-1-1 0,1 1 0,-1-1 0,0 1 0,0 0 0,-1-4 0,1 5 0,0 0 0,-1 0 0,1 0 0,0 0 0,-1 0 0,1 0 0,-1 0 0,0 0 0,1 0 0,-1 0 0,0 0 0,1 0 0,-1 1 0,0-1 0,0 0 0,0 0 0,0 1 0,0-1 0,0 1 0,0-1 0,0 1 0,0-1 0,0 1 0,0 0 0,0-1 0,0 1 0,0 0 0,0 0 0,0 0 0,0 0 0,0 0 0,-1 0 0,1 0 0,0 0 0,0 0 0,0 1 0,0-1 0,0 0 0,0 1 0,0-1 0,0 1 0,0-1 0,0 1 0,0-1 0,0 1 0,-1 1 0,-4 1 0,-1 1 0,1 1 0,0-1 0,0 1 0,-7 7 0,7-4 0,0 1 0,1-1 0,0 1 0,1 1 0,-1-1 0,2 0 0,-1 1 0,1 0 0,1 0 0,0 0 0,0 0 0,1 0 0,0 0 0,1 0 0,0 1 0,1-1 0,0 0 0,0 0 0,6 17 0,-6-25 0,0 1 0,0 0 0,1 0 0,0-1 0,-1 1 0,1-1 0,0 1 0,0-1 0,0 0 0,1 1 0,-1-1 0,0-1 0,1 1 0,0 0 0,-1 0 0,1-1 0,0 0 0,0 1 0,0-1 0,0 0 0,0 0 0,0-1 0,0 1 0,0-1 0,0 1 0,0-1 0,0 0 0,0 0 0,0-1 0,0 1 0,0 0 0,0-1 0,4-1 0,-3 1 0,1 0 0,-1-1 0,1 0 0,-1 0 0,0 0 0,1 0 0,-1-1 0,0 1 0,-1-1 0,1 0 0,0-1 0,-1 1 0,0 0 0,0-1 0,0 0 0,0 0 0,0 0 0,-1 0 0,0 0 0,4-9 0,-2-9 0,-4 18 0,0 1 0,1-1 0,-1 0 0,1 1 0,0-1 0,0 1 0,0-1 0,1 1 0,-1-1 0,3-3 0,-3 7 0,-1 0 0,1-1 0,0 1 0,-1 0 0,1 0 0,-1 0 0,1 0 0,-1 1 0,1-1 0,0 0 0,-1 0 0,1 0 0,-1 0 0,1 1 0,-1-1 0,1 0 0,-1 0 0,1 1 0,-1-1 0,1 0 0,-1 1 0,1-1 0,-1 1 0,0-1 0,1 1 0,-1-1 0,0 0 0,1 1 0,-1-1 0,0 1 0,1 0 0,-1-1 0,0 1 0,17 26 0,-13-20 0,1 1 12,1-1 0,0 0 0,0-1 0,0 1 0,1-1 0,0 0 0,0-1 0,1 0 0,10 6 0,-15-9-74,1 0 0,-1 0 0,1-1 0,-1 1 1,1-1-1,0 0 0,-1 0 0,1-1 0,0 1 0,0-1 0,0 1 0,0-1 1,-1-1-1,1 1 0,0 0 0,0-1 0,0 0 0,-1 0 0,1 0 0,0 0 1,-1 0-1,1-1 0,5-3 0,7-8-6764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2.9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164 1 24575,'0'5'0,"0"9"0,-6 2 0,-2 4 0,0 4 0,-4-1 0,0 1 0,2 2 0,3 4 0,-4-5 0,0 1 0,2 1 0,-3-4 0,0 0 0,2 3 0,-3-4 0,0-11 0,3-8-8191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3.6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24575,'2'26'0,"1"0"0,2 0 0,0-1 0,2 0 0,16 41 0,-3-6 0,-19-57 0,0 1 0,0-1 0,1 0 0,-1 1 0,1-1 0,0 0 0,0 0 0,0 0 0,0-1 0,0 1 0,1 0 0,-1-1 0,1 0 0,0 1 0,0-1 0,0 0 0,0 0 0,3 1 0,-4-2 0,0-1 0,0 1 0,0-1 0,0 0 0,0 0 0,0 0 0,0 0 0,0 0 0,0 0 0,0 0 0,0 0 0,0-1 0,0 1 0,0-1 0,0 0 0,0 1 0,0-1 0,-1 0 0,1 0 0,0 0 0,-1-1 0,1 1 0,0 0 0,-1 0 0,1-1 0,-1 1 0,0-1 0,0 1 0,1-1 0,-1 0 0,0 0 0,0-1 0,8-13 0,-1-1 0,-1 1 0,11-35 0,2-8 0,-20 58 0,0 1 0,0-1 0,0 0 0,1 0 0,-1 0 0,0 0 0,1 1 0,-1-1 0,1 0 0,-1 0 0,0 1 0,1-1 0,0 0 0,-1 1 0,1-1 0,-1 1 0,1-1 0,0 0 0,0 1 0,-1 0 0,1-1 0,0 1 0,0-1 0,-1 1 0,1 0 0,0 0 0,1-1 0,-1 2 0,0-1 0,0 1 0,0-1 0,0 1 0,0-1 0,0 1 0,-1 0 0,1-1 0,0 1 0,0 0 0,-1 0 0,1 0 0,0 0 0,-1 0 0,1 0 0,-1 0 0,1 1 0,18 51 0,-19-52 0,3 9 0,1-1 0,-1 1 0,1-1 0,1 0 0,0 0 0,0-1 0,1 1 0,0-1 0,10 11 0,-14-17 0,0 0 0,0-1 0,0 1 0,0 0 0,0-1 0,0 1 0,0-1 0,1 0 0,-1 0 0,0 0 0,1 0 0,-1 0 0,1 0 0,-1-1 0,1 1 0,-1-1 0,1 0 0,-1 0 0,1 0 0,0 0 0,-1 0 0,1 0 0,-1-1 0,1 1 0,-1-1 0,1 0 0,-1 0 0,1 0 0,-1 0 0,0 0 0,0 0 0,1 0 0,-1-1 0,0 1 0,0-1 0,0 0 0,-1 0 0,1 0 0,0 0 0,-1 0 0,1 0 0,1-3 0,6-7 0,-1-1 0,-1 1 0,0-2 0,0 1 0,-1-1 0,-1 0 0,-1 0 0,6-24 0,-12 63 0,2 1 0,0 0 0,8 47 0,-5-64-97,0 1-1,1 0 1,0-1-1,0 0 1,1 1-1,1-2 1,-1 1-1,1-1 1,1 0-1,-1 0 1,1 0-1,1-1 0,13 10 1,-3-4-6729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4.9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389 145 24575,'-43'-50'0,"38"43"0,0 0 0,0 0 0,0 1 0,-1-1 0,0 1 0,0 1 0,0-1 0,-1 1 0,0 0 0,0 1 0,0-1 0,-1 1 0,1 1 0,-1-1 0,0 2 0,0-1 0,-15-2 0,14 3 0,1 1 0,-1 1 0,0-1 0,1 2 0,-1-1 0,0 1 0,1 0 0,-1 1 0,1 0 0,-1 0 0,1 1 0,0 0 0,0 1 0,-11 6 0,13-6 0,1 1 0,-1 0 0,1 0 0,0 0 0,0 1 0,0 0 0,1 0 0,0 0 0,0 0 0,0 1 0,1-1 0,0 1 0,0 0 0,1 0 0,0 0 0,0 1 0,-1 10 0,2-13 0,1 0 0,-1 0 0,1 0 0,0 0 0,0 0 0,0 0 0,1 0 0,-1 0 0,1 0 0,0-1 0,1 1 0,-1 0 0,1 0 0,0-1 0,0 1 0,1-1 0,-1 0 0,1 1 0,0-1 0,0 0 0,0-1 0,1 1 0,0 0 0,-1-1 0,1 0 0,7 4 0,-5-4 0,0 0 0,0 0 0,0-1 0,0 0 0,1 0 0,-1-1 0,1 0 0,0 0 0,-1-1 0,1 1 0,-1-1 0,1-1 0,0 1 0,-1-1 0,1 0 0,-1-1 0,1 1 0,-1-1 0,12-6 0,-7 3 0,-1-1 0,1-1 0,-1 1 0,-1-2 0,1 1 0,-1-1 0,-1-1 0,1 1 0,8-14 0,5-9 0,28-55 0,-19 30 0,-31 56 0,0-1 0,0 1 0,0-1 0,0 1 0,0 0 0,1-1 0,-1 1 0,0-1 0,0 1 0,0-1 0,0 1 0,1 0 0,-1-1 0,0 1 0,1 0 0,-1-1 0,0 1 0,1 0 0,-1-1 0,0 1 0,1 0 0,-1 0 0,0-1 0,1 1 0,-1 0 0,1 0 0,-1 0 0,1-1 0,-1 1 0,1 0 0,-1 0 0,0 0 0,1 0 0,-1 0 0,1 0 0,-1 0 0,1 0 0,-1 0 0,1 0 0,-1 0 0,1 0 0,0 1 0,6 22 0,-5 43 0,-2-62 0,0 17 0,-1 47 0,3-1 0,16 106 0,0-94 0,-10-47 0,-1 0 0,-1 0 0,1 38 0,-6-66 0,-1 0 0,0 0 0,0 0 0,-1 0 0,1 0 0,-1 0 0,0 0 0,0 0 0,0 0 0,0 0 0,-1-1 0,1 1 0,-1-1 0,0 1 0,0-1 0,-1 1 0,1-1 0,-1 0 0,1 0 0,-1 0 0,0-1 0,0 1 0,0-1 0,-6 4 0,4-4 0,0 0 0,0-1 0,-1 1 0,1-1 0,0 0 0,-1-1 0,1 1 0,-1-1 0,1 0 0,-1-1 0,1 1 0,-1-1 0,1 0 0,0 0 0,-1-1 0,1 1 0,-6-4 0,3 1 0,0 1 0,0-2 0,1 1 0,-1-1 0,1 0 0,0 0 0,0-1 0,1 0 0,0-1 0,0 1 0,0-1 0,1 0 0,0 0 0,1-1 0,-1 1 0,-2-9 0,2 3 0,0 0 0,1 0 0,1 0 0,0 0 0,1-1 0,0 1 0,1-1 0,0 1 0,3-23 0,-1 30-105,0 0 0,1 1 0,-1 0 0,1-1 0,0 1 0,1 0 0,-1 0 0,1 0 0,0 0 0,0 1 0,1-1 0,5-5 0,6-7-6721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5.4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0 301 24575,'4'-1'0,"1"0"0,-1-1 0,0 1 0,-1-1 0,1 0 0,0 0 0,0 0 0,-1-1 0,1 1 0,-1-1 0,5-5 0,26-15 0,0 9 0,-16 8 0,-1-1 0,0 0 0,0-1 0,-1-1 0,18-13 0,-29 18 0,-1 0 0,0 0 0,0 0 0,0-1 0,-1 0 0,0 1 0,1-1 0,-2 0 0,1 0 0,0-1 0,-1 1 0,0 0 0,0-1 0,-1 0 0,0 1 0,0-1 0,0 0 0,0 0 0,-1 1 0,-1-13 0,1 16 0,0 0 0,1 0 0,-1 0 0,-1-1 0,1 1 0,0 0 0,-1 0 0,1 0 0,-1 0 0,1 0 0,-1 0 0,0 0 0,0 0 0,0 0 0,0 0 0,0 0 0,-1 0 0,1 1 0,-1-1 0,1 0 0,-1 1 0,1-1 0,-1 1 0,0 0 0,0-1 0,1 1 0,-1 0 0,0 0 0,0 0 0,0 1 0,-1-1 0,1 0 0,0 1 0,-4-1 0,2 1 0,1 0 0,-1 1 0,0 0 0,0 0 0,0 0 0,1 0 0,-1 0 0,0 1 0,1-1 0,-1 1 0,1 0 0,0 0 0,0 1 0,-1-1 0,1 1 0,1-1 0,-1 1 0,0 0 0,-2 4 0,-22 30 0,1 1 0,-34 69 0,58-104 0,0 1 0,1 0 0,0 0 0,0 0 0,0-1 0,0 1 0,0 0 0,1 1 0,-1-1 0,1 0 0,0 0 0,1 0 0,-1 0 0,1 0 0,-1 0 0,1 0 0,1 0 0,-1 0 0,4 6 0,-2-3 0,1-2 0,0 1 0,1 0 0,-1-1 0,1 0 0,0 0 0,0 0 0,1 0 0,-1-1 0,1 0 0,7 3 0,-5-2 0,1 0 0,0-1 0,0 0 0,0-1 0,0 0 0,1 0 0,-1-1 0,1 0 0,-1 0 0,1-1 0,0-1 0,0 0 0,0 0 0,0-1 0,-1 0 0,1 0 0,10-4 0,-9-1-248,0 0-1,0-1 1,0-1-1,13-11 1,-24 19 125,22-18-6703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5.7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0 24575,'-2'74'0,"0"-39"0,2 0 0,1 0 0,1-1 0,12 58 0,11 38 0,-6-21 0,-17-99-89,-2-6-52,1 1-1,-1-1 0,1 0 0,0 0 0,0 0 0,0 0 1,1 0-1,2 5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6.0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1 105 24575,'6'0'0,"8"0"0,8 0 0,6 0 0,4 0 0,3 0 0,1 0 0,0 0 0,1 0 0,0 0 0,-7-6 0,-2-2 0,0 0 0,-5-4 0,0 0 0,-4-5 0,-5-4 0,-6 0-8191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6.3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 24575,'-2'101'0,"5"115"0,14-130 0,-12-64 0,0 0 0,2 27 0,-5 41-1365,-2-75-5461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6.9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67 24575,'35'0'0,"0"2"0,0 2 0,49 11 0,95 22 0,-164-34 0,-1 0 0,1-2 0,0 1 0,0-2 0,-1 0 0,26-3 0,-32 2 0,0 0 0,0-1 0,0 0 0,-1-1 0,1 1 0,-1-2 0,1 1 0,-1-1 0,0 0 0,-1 0 0,1-1 0,-1 0 0,0 0 0,6-7 0,-10 11 0,-1 0 0,1-1 0,-1 0 0,0 1 0,1-1 0,-1 0 0,0 0 0,0 1 0,0-1 0,-1 0 0,1 0 0,0 0 0,-1 0 0,1 0 0,-1 0 0,0 0 0,0 0 0,0 0 0,0-4 0,0 5 0,-1-1 0,0 1 0,1-1 0,-1 1 0,0-1 0,0 1 0,0 0 0,0-1 0,0 1 0,0 0 0,0 0 0,0 0 0,-1 0 0,1 0 0,0 0 0,-1 0 0,1 0 0,-1 0 0,-1 0 0,-2-1 0,0 0 0,-1 1 0,1 0 0,0 0 0,0 0 0,-1 0 0,1 1 0,0 0 0,-1 0 0,1 0 0,0 1 0,-1 0 0,1 0 0,-6 2 0,5 0 0,-1 0 0,1 1 0,0 0 0,0 0 0,0 0 0,1 1 0,0-1 0,-1 1 0,1 1 0,1-1 0,-1 1 0,1 0 0,0 0 0,1 0 0,-1 0 0,1 1 0,0-1 0,1 1 0,0 0 0,0 0 0,0 0 0,1 0 0,0 0 0,0 0 0,1 0 0,0 1 0,0-1 0,0 0 0,1 0 0,3 10 0,-3-11 0,0 0 0,0 0 0,1-1 0,0 1 0,0-1 0,0 1 0,1-1 0,0 0 0,0 0 0,0 0 0,0 0 0,1-1 0,0 1 0,0-1 0,0 0 0,1 0 0,-1-1 0,1 1 0,0-1 0,0 0 0,0 0 0,0 0 0,1-1 0,-1 0 0,1 0 0,-1 0 0,1-1 0,0 0 0,0 0 0,-1 0 0,1-1 0,0 0 0,0 0 0,0 0 0,0-1 0,-1 0 0,9-2 0,-2-1-80,0-1 0,-1-1-1,1 0 1,-1 0 0,0-1-1,-1 0 1,1-1 0,-2 0-1,1-1 1,-1 0 0,0-1 0,-1 0-1,0 0 1,-1 0 0,0-1-1,6-13 1,-3 0-6746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52:07.9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0 348 24575,'1'-3'0,"0"0"0,0 0 0,-1 0 0,2 0 0,-1 0 0,0 0 0,0 1 0,1-1 0,0 1 0,-1-1 0,1 1 0,0 0 0,0-1 0,0 1 0,5-3 0,39-31 0,-38 31 0,4-2 0,-1-1 0,0 0 0,0-1 0,-1 0 0,0-1 0,-1 0 0,0-1 0,0 0 0,-1 0 0,-1-1 0,0 0 0,0 0 0,-1-1 0,-1 1 0,0-1 0,5-24 0,-9 35 0,-1 0 0,0 0 0,1 0 0,-1 1 0,0-1 0,0 0 0,0 0 0,0 0 0,-1 0 0,1 0 0,0 0 0,-1 0 0,1 1 0,-1-1 0,0 0 0,0 0 0,1 1 0,-1-1 0,0 0 0,0 1 0,-1-1 0,1 1 0,0-1 0,0 1 0,-1 0 0,1-1 0,-1 1 0,1 0 0,-1 0 0,0 0 0,1 0 0,-1 0 0,0 1 0,0-1 0,1 0 0,-1 1 0,0-1 0,0 1 0,0 0 0,0 0 0,0-1 0,0 1 0,0 1 0,0-1 0,1 0 0,-3 1 0,-4-1 0,1 1 0,-1 0 0,1 1 0,0-1 0,0 2 0,0-1 0,0 1 0,0 0 0,1 0 0,-1 1 0,-5 4 0,6-3 0,1 1 0,1-1 0,-1 1 0,1 1 0,0-1 0,0 0 0,1 1 0,0 0 0,0 0 0,0 0 0,1 0 0,-2 14 0,-1 3 0,2 0 0,0 40 0,3-50 0,0-1 0,1 1 0,0 0 0,1-1 0,1 1 0,0-1 0,0 1 0,8 14 0,-9-23 0,1 0 0,0 0 0,0 0 0,0-1 0,1 1 0,0-1 0,-1 0 0,2 0 0,-1 0 0,0-1 0,1 1 0,-1-1 0,1 0 0,0-1 0,0 1 0,0-1 0,1 0 0,-1 0 0,1 0 0,-1-1 0,1 0 0,10 1 0,-13-2 0,0 1 0,0-1 0,0 0 0,0 0 0,0 0 0,0-1 0,0 1 0,0-1 0,0 0 0,0 1 0,0-1 0,0-1 0,0 1 0,0 0 0,-1-1 0,1 1 0,0-1 0,-1 0 0,0 0 0,1 0 0,-1 0 0,4-5 0,-4 4 0,-1 0 0,1 0 0,0-1 0,-1 1 0,0-1 0,0 1 0,0-1 0,0 0 0,0 1 0,-1-1 0,0 0 0,1 0 0,-1 1 0,-1-1 0,1 0 0,-1 1 0,1-1 0,-1 0 0,-1-3 0,0 4 9,1-1-1,0 1 1,-1 0-1,0-1 1,0 1 0,0 0-1,0 0 1,0 0-1,-1 1 1,1-1-1,-1 1 1,0-1-1,-4-2 1,6 4-66,-1 0 0,1 0 0,-1 0 0,0 0-1,0 0 1,1 1 0,-1-1 0,0 0 0,0 1 0,0 0 0,0-1 0,0 1-1,0 0 1,0 0 0,0 0 0,0 0 0,1 0 0,-1 0 0,0 1 0,0-1 0,0 1-1,0-1 1,0 1 0,0 0 0,-3 2 0,-7 7-6769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7.4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33 24575,'-1'75'0,"-1"-41"0,1 1 0,2-1 0,2 1 0,11 57 0,4-18 0,-14-161 0,-4 56 30,0 0 0,2 1 0,11-56 0,-11 78-104,0-1-1,0 1 1,1 0 0,0 0 0,1 1-1,0-1 1,0 1 0,0-1 0,1 1-1,0 1 1,1-1 0,-1 1 0,1 0-1,0 0 1,1 1 0,0-1 0,-1 1-1,2 1 1,7-5 0,6 0-6752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03.3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1856 140 24575,'-11'-1'0,"-1"-1"0,1 1 0,0-2 0,-21-6 0,-32-7 0,-58-2 0,71 9 0,-94-4 0,82 12 0,-121 4 0,99 14 0,63-11 0,0-2 0,-28 3 0,-88 11 0,88-10 0,-77 3 0,86-11 0,1 1 0,0 2 0,-66 14 0,88-13 0,-196 42 0,205-45 0,0 1 0,1 0 0,-1 0 0,0 1 0,1 1 0,0-1 0,0 1 0,0 0 0,0 1 0,0 0 0,1 0 0,0 1 0,0 0 0,1 0 0,-1 1 0,1 0 0,1 0 0,-1 0 0,1 0 0,1 1 0,-1 0 0,1 0 0,1 0 0,-4 12 0,-3 18 0,6-24 0,0 0 0,2 0 0,-1 1 0,0 24 0,3-35 0,1 1 0,-1-1 0,1 1 0,0-1 0,0 0 0,0 1 0,1-1 0,0 0 0,0 0 0,0 0 0,0 0 0,0 0 0,1-1 0,-1 1 0,1-1 0,0 1 0,0-1 0,1 0 0,6 5 0,4 1 0,0-1 0,0-1 0,1 0 0,-1 0 0,2-2 0,-1 0 0,1 0 0,0-2 0,-1 0 0,23 1 0,43 11 0,-49-9 0,0 0 0,37 0 0,9-7 0,-49 0 0,-1 0 0,0 2 0,1 1 0,48 11 0,53 12 0,-22-6 0,-80-14 0,-1-2 0,42 1 0,-43-3 0,0 1 0,0 1 0,28 6 0,3 2 0,1-3 0,0-3 0,0-2 0,91-7 0,-21 1 0,-112 3 0,5 1 0,0-1 0,-1-2 0,41-7 0,-55 8 0,1-1 0,-1-1 0,0 1 0,0-1 0,0 0 0,0 0 0,0-1 0,-1 0 0,0 0 0,0 0 0,0 0 0,0-1 0,0 0 0,-1 0 0,0 0 0,5-9 0,-1 0 0,-1 0 0,0 0 0,-2-1 0,1 0 0,-2 0 0,0 0 0,-1 0 0,0-1 0,-1 1 0,0-19 0,-2 23 0,-1 1 0,1-1 0,-2 1 0,1-1 0,-2 1 0,1-1 0,-1 1 0,-1 0 0,0 0 0,0 1 0,-1-1 0,0 1 0,-1 0 0,0 0 0,-13-14 0,-4 2 0,0 1 0,-37-23 0,30 22 0,-32-29 0,48 38 0,0 1 0,-1 1 0,0 0 0,-1 1 0,0 1 0,-1 0 0,0 1 0,-20-6 0,9 6 0,0 0 0,0 2 0,0 1 0,-42-1 0,44 3 0,1 0 0,-37-10 0,-39-4 0,63 12 0,-41-10 0,60 10 0,0-1 0,-1 2 0,0 1 0,1 0 0,-1 1 0,0 2 0,0 0 0,1 0 0,-26 7 0,-49 22 0,-96 46 0,76-37 0,91-33 0,0 1 0,0 1 0,1 1 0,0 1 0,1 0 0,-32 22 0,23-10 0,22-17 0,1 0 0,-1 1 0,0-1 0,1 2 0,0-1 0,1 1 0,0 0 0,0 0 0,0 1 0,1 0 0,0 0 0,0 0 0,-3 9 0,3-1-107,-5 10-207,1 2-1,2-1 1,-7 42-1,12-41-6511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06.8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57 24575,'47'0'0,"-1"1"0,1 2 0,74 15 0,-83-11 0,-1-3 0,1 0 0,76-5 0,34 3 0,-62 14 0,-64-11 0,1 0 0,24 1 0,404-2 0,-233-7 0,685 3 0,-1598 0 0,668-1 0,0-2 0,-45-11 0,43 8 0,-1 1 0,-31-1 0,-613 4 0,324 4 0,342-2 0,-1 0 0,1 0 0,0 0 0,-1 1 0,1 1 0,0-1 0,0 1 0,0 1 0,0-1 0,-15 8 0,23-4 0,10-2 0,13-1 0,360 1 0,-196-7 0,730 3 0,-896-1 0,-1-1 0,0 0 0,0-2 0,-1 0 0,1-1 0,-1-1 0,0-1 0,20-10 0,-28 9 0,-12 2 0,-26-2 0,-39 5 0,66 3 0,-1353 2 0,1339-1 0,0-1 0,0 2 0,0 0 0,1 0 0,-1 2 0,0-1 0,-23 11 0,36-10 0,10-1 0,12-1 0,516 0 0,-259-5 0,-153 6 0,137-7 0,-176-12 0,-65 10 0,1 1 0,27-2 0,90-11 0,-89 10 0,77-3 0,-113 11-273,0-1 0,-1 0 0,1-2 0,22-5 0,-13 0-6553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09.3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73 24575,'-2'14'0,"1"-4"0,19-3 0,22-2 0,0-2 0,0-2 0,70-7 0,-24-10 0,-63 10 0,0 1 0,26-1 0,-13 4 0,1-1 0,-1-1 0,0-2 0,0-2 0,51-18 0,-82 24 0,26-12 0,-31 14 0,0 0 0,0 0 0,0-1 0,1 1 0,-1 0 0,0 0 0,0 0 0,0 0 0,0 0 0,0 0 0,0 0 0,0 0 0,0 0 0,0-1 0,0 1 0,0 0 0,1 0 0,-1 0 0,0 0 0,0 0 0,0 0 0,0 0 0,0-1 0,0 1 0,0 0 0,0 0 0,0 0 0,0 0 0,0 0 0,0 0 0,0 0 0,0-1 0,0 1 0,0 0 0,-1 0 0,1 0 0,0 0 0,0 0 0,0 0 0,0 0 0,0-1 0,0 1 0,0 0 0,0 0 0,0 0 0,0 0 0,0 0 0,0 0 0,-1 0 0,1 0 0,0 0 0,0 0 0,0 0 0,0 0 0,0-1 0,0 1 0,0 0 0,-1 0 0,1 0 0,-22-2 0,-7 3 0,0 1 0,0 1 0,-35 10 0,30-6 0,-66 5 0,-168-13 0,893 1 0,-648 2 0,-1 0 0,-43 11 0,39-6 0,-46 3 0,-275-7 0,183-5 0,159 5 0,15 4 0,17 4 0,18-3-15,-1-2-1,1-2 0,0-2 0,76-5 1,-23 0-1272,-66 3-5539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15.7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457 182 24575,'-26'0'0,"0"1"0,0 1 0,0 1 0,-29 8 0,43-8 0,-1 2 0,1-1 0,0 2 0,1-1 0,-1 2 0,1-1 0,0 2 0,1-1 0,0 1 0,-11 12 0,4-3 0,3-5 0,1 1 0,0 1 0,1-1 0,1 2 0,0 0 0,1 0 0,-14 29 0,16-26 0,2 1 0,-1 0 0,2 1 0,1-1 0,-4 36 0,8-47 0,0 0 0,1-1 0,0 1 0,0 0 0,1 0 0,0 0 0,0-1 0,1 1 0,0-1 0,0 1 0,1-1 0,0 0 0,0-1 0,1 1 0,-1-1 0,1 0 0,8 8 0,-7-7 0,-1 0 0,1 0 0,-1 1 0,-1 0 0,1 0 0,-2 0 0,1 1 0,-1-1 0,0 1 0,-1 0 0,0-1 0,0 1 0,0 12 0,1 17 0,-6 73 0,-1-45 0,3 684 0,2-405 0,-3-319 0,-1 0 0,-11 48 0,8-46 0,1 0 0,-2 36 0,6-44 0,3 171 0,-1-187 0,0 0 0,0 0 0,0 1 0,0-1 0,1-1 0,-1 1 0,1 0 0,0 0 0,0 0 0,0-1 0,1 1 0,0-1 0,-1 0 0,1 0 0,0 0 0,0 0 0,1 0 0,-1-1 0,0 0 0,1 1 0,5 1 0,8 4 0,0-1 0,1 0 0,30 6 0,-7-3 0,-2 1 0,43 5 0,2-1 0,37 22 0,-93-26 0,2-2 0,-1-1 0,1-1 0,1-1 0,39 2 0,-52-8 0,24 0 0,-1 2 0,0 1 0,44 11 0,-52-8 0,0-1 0,0-2 0,1-1 0,-1-1 0,1-2 0,-1-1 0,0-2 0,54-13 0,-47 9 0,45-3 0,36-7 0,-78 11 0,0 2 0,1 2 0,0 1 0,46 6 0,91-5 0,-176 0 0,1 1 0,0-1 0,-1 0 0,1-1 0,0 0 0,-1 1 0,0-2 0,1 1 0,-1-1 0,0 1 0,0-1 0,-1-1 0,1 1 0,0-1 0,-1 0 0,0 0 0,0 0 0,0 0 0,-1-1 0,1 0 0,4-9 0,2 1 0,1 0 0,0 1 0,1 0 0,14-10 0,-17 15 0,0 0 0,-1-1 0,0 0 0,0 0 0,0-1 0,-1 0 0,0-1 0,-1 1 0,0-1 0,8-21 0,74-179 0,-82 198 0,-1-2 0,0-1 0,0 1 0,-2 0 0,0-1 0,0 0 0,0-23 0,-4-95 0,-2 61 0,2-458 0,-1 500 0,-1 0 0,-13-54 0,2 17 0,-20-76 0,20 88 0,8 36 0,1-1 0,-4-28 0,-13-74 0,5 36 0,-15-58 0,25 121 0,0 1 0,-2 0 0,0 0 0,-1 1 0,-1 0 0,-2 1 0,-16-22 0,17 25 0,-21-37 0,25 39 0,0 1 0,0 0 0,-2 1 0,0 0 0,0 0 0,-1 1 0,-1 0 0,0 1 0,-22-16 0,-64-39 0,55 36 0,-73-40 0,92 61 0,0 0 0,-1 2 0,-35-7 0,27 8 0,-18-2 0,-1 2 0,-1 3 0,-92 6 0,35-1 0,82 0 0,1 1 0,-45 10 0,43-7 0,0-1 0,-33 2 0,36-5 0,0 1 0,-32 9 0,30-6 0,-47 4 0,41-6 32,-1 2-1,1 1 0,-36 13 0,-43 8-1521,87-24-5336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18.7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1839 144 24575,'-1'-2'0,"1"1"0,-1-1 0,1 1 0,-1-1 0,0 1 0,0-1 0,0 1 0,0-1 0,0 1 0,0 0 0,0-1 0,-1 1 0,1 0 0,0 0 0,-1 0 0,1 0 0,-1 0 0,1 0 0,-1 1 0,-1-2 0,-38-15 0,37 15 0,-27-10 0,-143-47 0,145 51 0,0 2 0,-1 1 0,0 1 0,-36 1 0,-465 5 0,505-1 0,0 2 0,-49 11 0,48-8 0,-1-1 0,-36 3 0,31-6 0,-56 13 0,57-9 0,-61 5 0,74-10 0,1 1 0,0 0 0,0 2 0,-33 10 0,40-11 0,1 1 0,0 1 0,0 0 0,0 0 0,1 1 0,0 0 0,0 0 0,0 1 0,-10 11 0,-15 17 0,26-28 0,0 0 0,0 1 0,1 0 0,0 0 0,1 0 0,0 1 0,0 0 0,1 0 0,0 0 0,0 1 0,1 0 0,-5 18 0,8-20 0,-1 1 0,2-1 0,-1 1 0,1-1 0,0 1 0,1-1 0,0 1 0,0 0 0,1-1 0,0 0 0,1 1 0,0-1 0,0 0 0,0-1 0,1 1 0,9 13 0,-4-10 0,0-1 0,0 0 0,1 0 0,0-1 0,1 0 0,0-1 0,0 0 0,1-1 0,24 12 0,48 22 0,-32-15 0,78 29 0,-118-51 0,113 32 0,-71-24 0,-23-5 0,0-1 0,0-1 0,32 1 0,-33-4 0,0 2 0,34 8 0,-33-6 0,-1-1 0,33 2 0,82-9 0,62 4 0,-121 14 0,-64-10 0,1-2 0,24 3 0,216-5 0,-138-4 0,-107 1 0,0-1 0,0-1 0,0 0 0,0-2 0,0 0 0,-1-1 0,0 0 0,0-2 0,0 0 0,-1-1 0,25-18 0,-33 21 0,-1 0 0,0-1 0,-1 1 0,0-1 0,0-1 0,0 0 0,-1 1 0,0-1 0,0-1 0,-1 1 0,0-1 0,-1 0 0,0 0 0,0 0 0,-1 0 0,0 0 0,-1-1 0,1-18 0,-1 17 0,-1 1 0,-1-1 0,0 0 0,0 0 0,-1 0 0,-1 1 0,0-1 0,0 1 0,-1 0 0,0 0 0,0 0 0,-1 0 0,-1 1 0,0 0 0,0 0 0,-8-8 0,-6-1 0,0 1 0,-1 2 0,-1 0 0,-27-14 0,18 11 0,-37-28 0,44 29 0,-2 1 0,1 2 0,-2 1 0,0 1 0,-29-9 0,-23-11 0,63 26 0,0 1 0,-1 1 0,1 1 0,-1 0 0,0 1 0,-24 0 0,18 1 0,-1-2 0,-33-6 0,-2-2 0,-1 3 0,1 3 0,-1 2 0,-83 8 0,15-3 0,87-2 0,1 1 0,0 3 0,-65 12 0,-70 21 0,108-20 0,1 2 0,-94 40 0,134-47 0,-2 0 0,1 0 0,1 2 0,0 1 0,-44 33 0,65-44 0,0 0 0,1 0 0,-1 1 0,1-1 0,0 1 0,0 0 0,1 0 0,0 0 0,0 1 0,0-1 0,0 1 0,1 0 0,0-1 0,0 1 0,1 0 0,-1 0 0,1 0 0,0 0 0,1 1 0,0-1 0,0 0 0,0 0 0,1 0 0,0 0 0,0 0 0,0 0 0,1 0 0,0 0 0,5 11 0,-2-8 0,0 0 0,1 0 0,0-1 0,1 0 0,-1 0 0,2 0 0,-1-1 0,1 0 0,0 0 0,14 8 0,36 33 0,-51-42 1,0-1-1,1 1 1,-1-1-1,1 0 1,0-1-1,1 0 1,-1 0-1,1-1 1,0 0-1,0 0 1,0-1-1,16 2 1,30 9-1373,-31-6-5454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22.8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499 74 24575,'-14'0'0,"-5"-1"0,1 1 0,-1 1 0,0 1 0,-29 7 0,42-7 0,0 0 0,0 0 0,0 1 0,1 0 0,-1 0 0,1 0 0,0 1 0,0 0 0,0 0 0,0 0 0,1 0 0,0 1 0,0 0 0,0 0 0,0 0 0,1 0 0,-5 11 0,-56 128 0,57-124 0,1 0 0,1 1 0,1-1 0,1 1 0,-1 31 0,4-7 0,0-4 0,-1 0 0,-2 0 0,-11 54 0,1-41 0,-25 124 0,23-103 0,8-45 0,2 0 0,-3 47 0,6-46 0,-13 61 0,9-61 0,-5 62 0,12 36 0,-2 59 0,-16-103 0,11-63 0,1-1 0,-2 29 0,3 28 0,8 124 0,-1-191 0,-1 0 0,1-1 0,0 0 0,1 1 0,1-1 0,-1-1 0,1 1 0,1-1 0,0 0 0,0 0 0,1 0 0,0-1 0,13 12 0,-8-9 0,1 0 0,0-1 0,0 0 0,1 0 0,1-2 0,0 0 0,0-1 0,19 7 0,18 1 0,0-3 0,1-3 0,1-1 0,-1-3 0,1-2 0,0-3 0,55-6 0,-24-10 0,-63 10 0,1 1 0,26-1 0,-7 0 0,1-2 0,-1-2 0,0-1 0,73-31 0,-60 21 0,96-23 0,-93 29 0,-37 9 0,0 1 0,26-3 0,58-10 0,-73 11 0,0 1 0,42-1 0,80 9 0,80-4 0,-228 1 0,1 0 0,-1 0 0,0 0 0,0-1 0,0 0 0,0 0 0,0-1 0,0 0 0,-1 0 0,1 0 0,-1 0 0,0-1 0,0 0 0,0 0 0,0-1 0,-1 1 0,0-1 0,0 0 0,0 0 0,0 0 0,-1-1 0,0 1 0,0-1 0,-1 0 0,1 1 0,-1-1 0,0-1 0,1-10 0,3-16 0,-2 0 0,-1 0 0,-2 0 0,-4-47 0,1 27 0,1-829 0,-1 846 0,-2 0 0,-15-63 0,11 59 0,-9-26 0,-2 0 0,-42-96 0,54 148 0,0 0 0,-1 1 0,0 0 0,-2 0 0,1 1 0,-1 0 0,-1 1 0,0 0 0,-1 1 0,0 0 0,0 0 0,-1 2 0,0-1 0,-1 2 0,0 0 0,0 1 0,-29-10 0,3 2 0,-40-21 0,52 21 0,-1 2 0,0 1 0,-45-11 0,-210-48 0,144 35 0,81 21 0,31 7 0,-1 1 0,1 1 0,-37-1 0,7 4 0,-237 6 0,279-1 0,-1 0 0,1 1 0,0 0 0,1 1 0,-25 12 0,-71 43 0,95-51 0,-25 20-1365,26-14-5461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24.5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24575,'0'376'0,"0"-387"0,1 0 0,1 1 0,0 0 0,0-1 0,1 1 0,0 0 0,8-18 0,41-64 0,-38 69 0,-8 15 0,0 0 0,0 1 0,1 0 0,0 0 0,0 0 0,1 1 0,-1 0 0,11-6 0,-15 11 0,0-1 0,-1 1 0,1-1 0,0 1 0,0 0 0,0 0 0,0 1 0,1-1 0,-1 0 0,0 1 0,0 0 0,5 0 0,-6 0 0,0 1 0,-1-1 0,1 1 0,0 0 0,-1-1 0,1 1 0,0 0 0,-1 0 0,1 0 0,-1 0 0,1 0 0,-1 0 0,0 1 0,1-1 0,-1 0 0,0 1 0,0-1 0,0 1 0,0-1 0,0 1 0,0 0 0,-1-1 0,2 3 0,3 14 0,-1-1 0,-1 1 0,-1-1 0,0 1 0,-1 0 0,-1 0 0,0 0 0,-5 28 0,2-23 0,1-1 0,2 0 0,0 0 0,1 0 0,5 24 0,-6-44 0,3 10 0,0 0 0,1 0 0,8 18 0,-11-29 0,0 1 0,0 0 0,0 0 0,0 0 0,1-1 0,-1 1 0,0 0 0,1-1 0,-1 1 0,1-1 0,0 0 0,3 2 0,-4-2 0,0-1 0,0 0 0,0 1 0,0-1 0,0 0 0,0 0 0,0 0 0,0 0 0,0 0 0,1 0 0,-1 0 0,0-1 0,0 1 0,0 0 0,0-1 0,0 1 0,0 0 0,0-1 0,0 0 0,0 1 0,0-1 0,0 1 0,0-1 0,-1 0 0,1 0 0,1 0 0,1-4 5,1 0-1,-1 0 1,0-1-1,0 1 1,0-1-1,-1 0 1,0 1-1,0-1 1,-1 0-1,1 0 1,-1 0-1,-1 0 1,1-12-1,6-28-1432,1 22-5398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25.1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41 24575,'2'57'0,"20"103"0,-11-95 0,5 15 0,-10-52 0,0 1 0,2 48 0,-8 49 0,-2-155 0,-1 0 0,-8-33 0,2 19 0,-4-63 0,13 80 0,2-196 0,-1 216 0,0-1 0,0 0 0,1 0 0,0 0 0,0 1 0,1-1 0,-1 1 0,2 0 0,-1-1 0,1 1 0,-1 1 0,2-1 0,-1 1 0,1-1 0,-1 1 0,1 0 0,1 1 0,-1-1 0,1 1 0,0 0 0,-1 1 0,2-1 0,-1 1 0,0 0 0,1 1 0,-1 0 0,1 0 0,0 0 0,0 1 0,0 0 0,0 0 0,0 0 0,0 1 0,0 0 0,-1 1 0,1 0 0,0 0 0,0 0 0,0 1 0,0 0 0,-1 0 0,10 5 0,-11-5 0,-1 1 0,0 0 0,0 1 0,0-1 0,0 1 0,0-1 0,0 1 0,-1 0 0,0 1 0,0-1 0,0 1 0,-1-1 0,1 1 0,-1 0 0,0 0 0,0 0 0,-1 0 0,0 0 0,1 0 0,-2 0 0,1 1 0,-1-1 0,1 0 0,-1 0 0,-1 1 0,0 4 0,0 1 0,0 0 0,-1 0 0,0 0 0,0 0 0,-1-1 0,-1 1 0,0-1 0,0 0 0,-1 0 0,0 0 0,-11 14 0,14-22 8,0 0 0,1 0 0,-1 0 0,0-1 0,0 1 0,0-1 0,0 1 0,0-1 0,-1 0 0,1 0 0,0 0 0,-1 0 0,1 0 0,-5 0 0,6-1-16,1 0 0,-1 0 0,1 0 0,-1 0 0,0 0 0,1 0 0,-1 0 0,1 0 0,-1 0 0,1 0 0,-1-1 0,1 1-1,-1 0 1,0 0 0,1-1 0,0 1 0,-1 0 0,1-1 0,-1 1 0,1-1 0,-1 1 0,1-1 0,0 1 0,-1-1 0,0-1-84,1 1 1,-1-1-1,1 1 0,0-1 0,-1 1 1,1-1-1,0 1 0,0-1 1,0 1-1,0-1 0,0 0 0,1 1 1,-1-3-1,5-14-6734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25.6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0 24575,'-1'22'0,"-2"-1"0,0 0 0,-8 28 0,5-24 0,-5 49 0,10-68 0,0 12 0,0 0 0,1 0 0,1 0 0,5 28 0,-6-44 0,0 0 0,1 1 0,-1-1 0,1 0 0,0 1 0,-1-1 0,1 0 0,0 0 0,0 0 0,0 0 0,1 0 0,-1 0 0,1 0 0,-1 0 0,1 0 0,-1 0 0,1-1 0,0 1 0,0-1 0,0 1 0,0-1 0,0 0 0,0 0 0,0 0 0,0 0 0,0 0 0,1 0 0,-1-1 0,0 1 0,1-1 0,-1 1 0,0-1 0,1 0 0,-1 0 0,0 0 0,1 0 0,-1-1 0,1 1 0,-1 0 0,0-1 0,0 0 0,1 0 0,-1 1 0,4-3 0,-1 0 0,0 0 0,0 0 0,-1 0 0,1-1 0,-1 0 0,1 1 0,-1-2 0,0 1 0,0 0 0,-1-1 0,0 0 0,5-8 0,31-69 0,-33 68 0,-1 0 0,0-1 0,-1 0 0,-1-1 0,2-29 0,-8 108 0,6 67 0,-3-127 5,0 1-1,1-1 1,-1 0 0,1 1-1,0-1 1,0 0-1,0 1 1,0-1 0,1 0-1,0 0 1,-1 0 0,1 0-1,0-1 1,0 1-1,0 0 1,1-1 0,-1 1-1,0-1 1,1 0-1,0 0 1,0 0 0,-1 0-1,1 0 1,0-1-1,7 3 1,-6-2-76,0-2 1,0 1-1,1 0 0,-1-1 0,0 0 1,0 0-1,1 0 0,-1 0 1,0-1-1,0 1 0,1-1 0,-1 0 1,0-1-1,0 1 0,0-1 1,0 0-1,-1 1 0,1-2 0,0 1 1,4-4-1,9-9-6755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52:08.4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24575,'0'14'0,"0"5"0,0-1 0,1 1 0,1 0 0,6 29 0,-7-45 0,-1-1 0,1 1 0,0 0 0,-1-1 0,1 0 0,0 1 0,1-1 0,-1 0 0,0 1 0,1-1 0,-1 0 0,1 0 0,-1 0 0,1 0 0,0 0 0,0-1 0,0 1 0,0 0 0,0-1 0,1 0 0,-1 1 0,0-1 0,1 0 0,-1 0 0,0 0 0,1 0 0,-1-1 0,1 1 0,0-1 0,-1 0 0,1 1 0,-1-1 0,1 0 0,0-1 0,-1 1 0,1 0 0,-1-1 0,1 1 0,-1-1 0,1 0 0,-1 0 0,3-1 0,-1 1 0,-1-1 0,0 0 0,1 0 0,-1 0 0,0 0 0,0 0 0,0 0 0,-1-1 0,1 1 0,-1-1 0,1 0 0,-1 0 0,0 0 0,0 0 0,0 0 0,0-1 0,1-4 0,1 0 0,-2-1 0,1 0 0,-1 0 0,-1 0 0,1-15 0,-2 26-66,-1 8-78,1 0 0,0 0-1,0 1 1,1-1-1,0 0 1,1-1 0,0 1-1,6 16 1,3-6-6682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26.1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56 147 24575,'-1'4'0,"0"1"0,0-1 0,0 1 0,-1-1 0,0 1 0,-4 7 0,-7 23 0,8-11 0,2 1 0,0-1 0,2 1 0,2 32 0,0-49 0,0-1 0,1 1 0,-1-1 0,2 0 0,-1 0 0,1 1 0,0-2 0,4 10 0,-4-13 0,-1 0 0,0 0 0,1 0 0,0 0 0,-1 0 0,1 0 0,0-1 0,1 1 0,-1-1 0,0 0 0,1 0 0,-1 0 0,1-1 0,-1 1 0,1-1 0,6 2 0,-6-2 0,-1-1 0,0 1 0,0-1 0,1 0 0,-1 0 0,0 0 0,0-1 0,1 1 0,-1-1 0,0 0 0,0 1 0,0-2 0,0 1 0,0 0 0,0 0 0,0-1 0,4-2 0,-2 0 0,0 0 0,-1-1 0,1 1 0,-1-1 0,0 0 0,0 0 0,-1 0 0,6-11 0,-4 8 0,-1-1 0,-1 0 0,1 0 0,-2 0 0,1 0 0,-1 0 0,-1-1 0,1 1 0,-2-1 0,1 1 0,-1-1 0,-2-12 0,0 14 0,-1 0 0,0 0 0,0 0 0,-1 0 0,0 1 0,0-1 0,-1 1 0,0 0 0,0 0 0,-1 1 0,0-1 0,-6-4 0,-13-10 0,-50-33 0,41 32 0,32 20 0,0 1 0,0 0 0,-1-1 0,1 1 0,1-1 0,-1 0 0,0 0 0,0 1 0,0-1 0,1 0 0,-1-1 0,1 1 0,0 0 0,0 0 0,0-1 0,0 1 0,0 0 0,0-1 0,0 1 0,1-1 0,-1 1 0,1-1 0,0-4 0,1 5 0,0 0 0,0 0 0,0 0 0,0 0 0,0 0 0,0 0 0,1 0 0,-1 0 0,1 0 0,0 1 0,-1-1 0,1 1 0,0-1 0,0 1 0,0 0 0,0-1 0,0 1 0,0 0 0,0 1 0,0-1 0,1 0 0,-1 0 0,0 1 0,0 0 0,1-1 0,2 1 0,32-4-20,1 1 0,75 5-1,-49 0-1283,-33-1-5522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26.7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38 24575,'0'33'0,"2"0"0,2 0 0,12 55 0,-10-54 0,-2 1 0,-1-1 0,-3 54 0,3 28 0,6-80 0,-1-27 0,0-24 0,-6 3 0,0-1 0,-1 0 0,-1 0 0,0 1 0,0-1 0,-1 0 0,-4-17 0,-2-4 0,-17-50 0,14 55 0,2 0 0,-9-55 0,16 75 0,0 0 0,0 1 0,1-1 0,0 0 0,0 0 0,1 1 0,0-1 0,1 0 0,0 1 0,0-1 0,1 1 0,0 0 0,1 0 0,5-11 0,-6 16 0,0-1 0,0 1 0,0-1 0,1 1 0,0 0 0,-1 0 0,1 1 0,0-1 0,0 1 0,0 0 0,1 0 0,-1 0 0,0 0 0,1 1 0,-1 0 0,1 0 0,0 0 0,-1 1 0,1-1 0,0 1 0,-1 0 0,1 0 0,0 1 0,-1-1 0,1 1 0,0 0 0,-1 0 0,1 1 0,-1-1 0,0 1 0,1 0 0,-1 1 0,0-1 0,0 0 0,0 1 0,-1 0 0,1 0 0,-1 0 0,1 1 0,-1-1 0,0 1 0,0-1 0,-1 1 0,1 0 0,-1 0 0,0 1 0,3 7 0,-3-3 0,0 1 0,-1 0 0,0 0 0,0 0 0,-1 0 0,-1-1 0,0 1 0,-2 11 0,3-17 0,-1 1 0,0 0 0,-1-1 0,1 1 0,-1 0 0,0-1 0,0 0 0,0 1 0,0-1 0,-1 0 0,0 0 0,0 0 0,0-1 0,0 1 0,0-1 0,-1 0 0,0 1 0,-5 2 0,9-6 0,-1 1 0,1-1 0,0 0 0,0 0 0,-1 0 0,1 0 0,0 1 0,-1-1 0,1 0 0,0 0 0,-1 0 0,1 0 0,0 0 0,-1 0 0,1 0 0,0 0 0,-1 0 0,1 0 0,0 0 0,-1 0 0,1 0 0,0 0 0,-1 0 0,1 0 0,0 0 0,-1-1 0,1 1 0,0 0 0,0 0 0,-1 0 0,1-1 0,0 1 0,-1 0 0,1 0 0,0 0 0,0-1 0,0 1 0,-1-1 0,-1-15 0,9-17 0,6 12-1365,1 3-5461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27.3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151 28 24575,'26'15'0,"0"1"0,-25-16 0,-1 1 0,1-1 0,-1 0 0,1 0 0,-1 0 0,0 0 0,1 0 0,-1 0 0,1 0 0,-1 0 0,1 0 0,-1 0 0,1 0 0,-1 0 0,0 0 0,1 0 0,-1-1 0,1 1 0,-1 0 0,1 0 0,-1 0 0,0-1 0,1 1 0,-1 0 0,0 0 0,1-1 0,-1 1 0,0 0 0,1-1 0,-1 1 0,0 0 0,0-1 0,1 1 0,-1-1 0,0 1 0,0 0 0,0-1 0,1 1 0,-1-1 0,0 1 0,0-1 0,0 1 0,0 0 0,0-1 0,0 1 0,0-1 0,0 1 0,0-2 0,0 0 0,0 1 0,-1-1 0,1 0 0,0 0 0,0 0 0,-1 0 0,0 0 0,1 0 0,-1 1 0,0-1 0,0 0 0,0 0 0,0 1 0,0-1 0,0 1 0,0-1 0,0 1 0,-1-1 0,1 1 0,-1 0 0,1-1 0,-1 1 0,1 0 0,-1 0 0,0 0 0,1 1 0,-1-1 0,0 0 0,0 1 0,0-1 0,0 1 0,0-1 0,0 1 0,1 0 0,-1 0 0,-4 0 0,-1-1 0,0 1 0,0-1 0,0 2 0,0-1 0,0 1 0,0 0 0,0 0 0,-13 5 0,13-2 0,0 0 0,1 1 0,0-1 0,0 1 0,0 0 0,1 1 0,-1 0 0,1 0 0,1 0 0,-1 0 0,1 1 0,0-1 0,1 1 0,-1 0 0,1 0 0,1 1 0,-1-1 0,1 1 0,1-1 0,-1 1 0,1-1 0,0 1 0,1 0 0,0 0 0,0-1 0,1 1 0,0 0 0,0-1 0,1 1 0,5 14 0,-6-19 0,1 0 0,-1 0 0,1-1 0,-1 1 0,1-1 0,0 1 0,0-1 0,1 0 0,-1 1 0,0-1 0,1 0 0,-1-1 0,1 1 0,0 0 0,-1-1 0,1 1 0,0-1 0,0 0 0,0 0 0,0 0 0,0 0 0,0-1 0,0 1 0,0-1 0,0 0 0,1 0 0,-1 0 0,0 0 0,0 0 0,0-1 0,0 1 0,0-1 0,0 0 0,0 0 0,0 0 0,0-1 0,0 1 0,0 0 0,-1-1 0,1 0 0,-1 0 0,1 0 0,-1 0 0,0 0 0,1 0 0,-1-1 0,0 1 0,3-5 0,2-6 0,-1 0 0,0 0 0,0 0 0,4-18 0,16-35 0,-29 74 0,0 0 0,1 1 0,0-1 0,0 1 0,1 0 0,0 0 0,1-1 0,0 11 0,0-15 0,0 0 0,0 1 0,0-1 0,1 0 0,0 1 0,-1-1 0,2 0 0,-1 0 0,0 0 0,1 0 0,0 0 0,0 0 0,0 0 0,0 0 0,0-1 0,1 1 0,0-1 0,0 1 0,0-1 0,0 0 0,4 3 0,-3-5-85,0 1 0,1-1-1,-1 0 1,0 0 0,1 0-1,-1 0 1,1-1 0,-1 0-1,1 0 1,-1 0 0,1 0-1,-1-1 1,1 0 0,-1 1-1,9-4 1,10-4-6741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28.3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143 1 24575,'-1'6'0,"-1"1"0,0-1 0,0 1 0,0-1 0,-6 10 0,-3 9 0,1 5 0,-2 5 0,-8 41 0,17-57 0,-16 66 0,17-78 0,0 0 0,-1 1 0,0-1 0,0 0 0,0-1 0,-1 1 0,0-1 0,-7 9 0,10-14 0,1-1 0,0 0 0,-1 0 0,1 0 0,0 0 0,-1 1 0,1-1 0,0 0 0,0 0 0,-1 0 0,1 0 0,0 0 0,-1 0 0,1 0 0,0 0 0,-1 0 0,1 0 0,0 0 0,-1 0 0,1 0 0,0 0 0,-1 0 0,1-1 0,0 1 0,-1 0 0,1 0 0,0 0 0,0 0 0,-1-1 0,1 1 0,0 0 0,0 0 0,-1-1 0,1 1 0,0 0 0,0 0 0,0-1 0,-1 1 0,1 0 0,0 0 0,0-1 0,0 1 0,0 0 0,0-1 0,0 1 0,0 0 0,-1-1 0,1 1 0,0 0 0,0-1 0,0 1 0,0 0 0,0-1 0,1 1 0,-1 0 0,0-1 0,0 1 0,-3-23 0,3 22 0,1-21 0,0 0 0,2 0 0,1 0 0,0 1 0,2-1 0,0 1 0,1 0 0,19-35 0,-26 54 0,1 0 0,-1 1 0,1-1 0,0 0 0,0 0 0,0 1 0,0-1 0,0 0 0,0 1 0,0-1 0,1 1 0,-1-1 0,0 1 0,1 0 0,-1 0 0,1 0 0,0 0 0,-1 0 0,4-2 0,-4 4 0,0-1 0,0 0 0,1 0 0,-1 1 0,0-1 0,0 0 0,0 1 0,0-1 0,0 1 0,0 0 0,0-1 0,0 1 0,-1 0 0,1 0 0,0-1 0,0 1 0,0 0 0,-1 0 0,1 0 0,0 0 0,-1 0 0,1 0 0,0 2 0,6 12 0,-1 0 0,-1 0 0,6 24 0,-8-27 0,2 9 0,2-1 0,0-1 0,1 1 0,17 28 0,-23-44 0,1 0 0,0 0 0,0 0 0,0-1 0,0 1 0,1-1 0,0 0 0,-1 0 0,1 0 0,0 0 0,6 3 0,-7-5 0,-1-1 0,1 1 0,-1 0 0,1-1 0,0 1 0,-1-1 0,1 0 0,-1 0 0,1 0 0,0 0 0,-1-1 0,1 1 0,-1-1 0,1 0 0,-1 1 0,1-1 0,-1 0 0,1 0 0,-1-1 0,0 1 0,1 0 0,2-3 0,1-2 0,0 0 0,0 0 0,0 0 0,-1 0 0,0-1 0,-1 0 0,1 0 0,-1 0 0,0-1 0,-1 0 0,3-10 0,2-5 0,-1-1 0,5-40 0,-10 32 0,-1 13 0,3 39 0,-3-12 0,1 0 0,0-1 0,0 1 0,1 0 0,-1-1 0,2 0 0,-1 1 0,1-1 0,0 0 0,0-1 0,1 1 0,0-1 0,0 0 0,9 8 0,-10-11 0,-1-1 0,0 1 0,1-1 0,-1 0 0,1 0 0,0 0 0,0 0 0,-1-1 0,1 1 0,0-1 0,0 0 0,1-1 0,-1 1 0,0-1 0,0 1 0,0-1 0,0 0 0,0-1 0,1 1 0,-1-1 0,0 0 0,0 0 0,0 0 0,0 0 0,0-1 0,-1 1 0,1-1 0,0 0 0,3-3 0,2-1 0,-1 0 0,0 0 0,-1-1 0,1 0 0,-1 0 0,-1-1 0,1 0 0,-1 0 0,-1-1 0,1 1 0,-1-1 0,-1 0 0,0-1 0,0 1 0,3-15 0,-7 144 0,0-114-97,-1 0-1,1 0 1,0 1-1,1-1 1,0 0-1,0 1 1,0-1-1,0 0 1,1 0-1,0 0 1,0 0-1,1-1 0,4 8 1,8 4-6729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29.3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142 108 24575,'-4'1'0,"1"0"0,0 0 0,0 0 0,-1 0 0,1 1 0,0-1 0,0 1 0,1 0 0,-1 0 0,0 0 0,0 0 0,-2 4 0,-29 30 0,26-25 0,0 1 0,0 0 0,1 0 0,1 1 0,0 0 0,1 0 0,1 0 0,0 0 0,-4 21 0,7-26 0,1 0 0,-1 0 0,1 0 0,1 0 0,-1 0 0,1 0 0,1-1 0,0 1 0,0 0 0,0-1 0,1 1 0,0-1 0,0 0 0,1 0 0,0 0 0,0 0 0,1-1 0,6 8 0,-1-4 0,0 0 0,1 0 0,0-1 0,1 0 0,0-1 0,0 0 0,1-1 0,18 7 0,-27-12 0,0-1 0,0 0 0,0 0 0,0 0 0,1 0 0,-1-1 0,0 1 0,0-1 0,0 0 0,1 0 0,-1-1 0,0 1 0,0-1 0,5-1 0,-6 0 0,0 1 0,-1-1 0,1 0 0,0 0 0,-1 0 0,1 0 0,-1 0 0,1-1 0,-1 1 0,0-1 0,0 1 0,0-1 0,-1 0 0,1 0 0,-1 0 0,1 0 0,-1 0 0,0 0 0,0 0 0,1-6 0,1-4 0,0-1 0,-1 0 0,0 0 0,-2 0 0,1 0 0,-2 0 0,0 0 0,-5-27 0,4 32 0,0 1 0,-1-1 0,0 1 0,-1 0 0,0 0 0,0 0 0,0 0 0,-1 1 0,0 0 0,-1 0 0,0 0 0,0 1 0,0-1 0,-1 2 0,-9-8 0,-135-76 0,149 88 0,0-1 0,0 1 0,0 0 0,0-1 0,0 0 0,0 1 0,0-1 0,0 0 0,1 0 0,-1 0 0,1 0 0,0 0 0,-1-1 0,1 1 0,-1-4 0,2 5 0,0 0 0,-1 0 0,1-1 0,0 1 0,1 0 0,-1-1 0,0 1 0,0 0 0,0 0 0,1-1 0,-1 1 0,1 0 0,-1 0 0,1 0 0,-1 0 0,1-1 0,0 1 0,0 0 0,-1 0 0,1 0 0,2-1 0,1-2 0,1 1 0,-1 0 0,1 0 0,0 0 0,0 1 0,0-1 0,1 1 0,-1 0 0,1 1 0,-1-1 0,11 0 0,144-22 0,-66 12-1365,-65 10-5461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29.6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1 24575,'0'5'0,"0"9"0,-6 8 0,-2 5 0,0 5 0,2 3 0,1 1 0,2 1 0,2-6-8191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29.8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24575,'0'6'0,"0"8"0,6 1 0,2 5 0,6-1 0,0-4-8191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30.1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138 0 24575,'1'23'0,"-1"0"0,-2-1 0,0 1 0,-1-1 0,-1 0 0,-1 0 0,-1 0 0,-1 0 0,-1-1 0,-18 35 0,13-36 0,2 0 0,0 2 0,1-1 0,1 1 0,-10 41 0,19-63 0,-1 0 0,1 1 0,0-1 0,0 0 0,0 1 0,-1-1 0,1 0 0,0 1 0,0-1 0,0 1 0,0-1 0,0 0 0,0 1 0,0-1 0,0 0 0,0 1 0,0-1 0,0 1 0,0-1 0,0 0 0,0 1 0,0-1 0,1 0 0,-1 1 0,0-1 0,0 0 0,0 1 0,1-1 0,-1 0 0,0 1 0,0-1 0,1 0 0,-1 0 0,0 1 0,0-1 0,1 0 0,-1 0 0,0 0 0,1 1 0,0-1 0,13-10 0,14-21 0,1-15-1365,-17 24-5461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30.4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24575,'1'31'0,"2"-1"0,1 1 0,1-1 0,1 0 0,2-1 0,1 0 0,2 0 0,0-1 0,2 0 0,1-1 0,20 28 0,-31-51-54,0 0-1,0 0 0,1-1 1,-1 1-1,1-1 1,0 0-1,0 0 0,1 0 1,-1-1-1,0 1 1,1-1-1,0 0 0,-1-1 1,1 1-1,0-1 0,0 0 1,0 0-1,0 0 1,0-1-1,0 0 0,0 0 1,0 0-1,0 0 1,8-2-1,9-5-6771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30.8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69 0 24575,'-1'5'0,"0"-1"0,0 1 0,0-1 0,-1 1 0,0-1 0,1 0 0,-4 5 0,-9 25 0,-1 35 0,-10 74 0,24-132 0,1 1 0,1-1 0,0 0 0,0 0 0,1 0 0,1 0 0,-1 0 0,2 0 0,0 0 0,0-1 0,11 19 0,-13-25 0,0 0 0,1 0 0,-1 0 0,1-1 0,0 1 0,0-1 0,1 1 0,-1-1 0,1 0 0,-1 0 0,1-1 0,0 1 0,0-1 0,0 1 0,1-1 0,-1-1 0,0 1 0,1-1 0,-1 1 0,1-1 0,-1-1 0,1 1 0,0 0 0,-1-1 0,1 0 0,0 0 0,-1-1 0,1 1 0,0-1 0,7-3 0,-6 2 0,-1 0 0,0-1 0,0 0 0,-1 0 0,1 0 0,-1-1 0,1 0 0,-1 1 0,0-2 0,-1 1 0,1 0 0,-1-1 0,1 1 0,-1-1 0,-1 0 0,1 0 0,-1 0 0,0-1 0,0 1 0,0 0 0,-1-1 0,0 0 0,0 1 0,0-1 0,-1 1 0,0-1 0,0-10 0,0 12 0,-1-1 0,1 0 0,0 1 0,-1-1 0,0 0 0,0 1 0,-1-1 0,1 1 0,-1 0 0,0-1 0,0 1 0,0 0 0,-1 0 0,1 0 0,-1 1 0,0-1 0,0 0 0,-1 1 0,1 0 0,-1 0 0,1 0 0,-1 0 0,0 1 0,0-1 0,0 1 0,0 0 0,-1 0 0,1 1 0,0-1 0,-1 1 0,0 0 0,1 0 0,-10 0 0,9 1 7,0 1 0,0 0 0,0 0 0,0 0 0,0 1 1,1 0-1,-1 0 0,1 0 0,-1 0 0,1 1 0,0 0 0,0 0 0,0 0 0,0 0 0,0 1 0,-3 4 0,5-7-55,0 1 0,0 0 0,0 0 0,1 0 0,-1 1 1,1-1-1,-1 0 0,1 1 0,0-1 0,0 0 0,0 1 0,0 0 0,0-1 0,0 1 0,1-1 1,-1 1-1,1 0 0,0-1 0,0 1 0,0 0 0,0 0 0,0-1 0,1 1 0,-1 0 0,1-1 0,0 1 1,0-1-1,0 1 0,0-1 0,2 5 0,11 7-6778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52:08.9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0 134 24575,'1'-8'0,"0"0"0,0 0 0,1 0 0,0 0 0,0 0 0,1 1 0,0-1 0,0 1 0,1 0 0,0 0 0,0 0 0,6-7 0,-8 12 0,-1 0 0,1 0 0,-1 0 0,1 0 0,0 0 0,0 0 0,0 1 0,0-1 0,0 0 0,0 1 0,1 0 0,-1-1 0,1 1 0,-1 0 0,0 0 0,1 1 0,-1-1 0,1 0 0,0 1 0,-1 0 0,1-1 0,0 1 0,-1 0 0,1 0 0,-1 1 0,1-1 0,0 0 0,-1 1 0,1 0 0,-1-1 0,1 1 0,-1 0 0,1 1 0,-1-1 0,0 0 0,0 0 0,1 1 0,-1 0 0,0-1 0,2 4 0,7 6 0,0 1 0,-1 0 0,-1 0 0,0 1 0,0 1 0,-2-1 0,1 1 0,-2 1 0,0-1 0,7 28 0,-8-3 0,-2 0 0,-2 0 0,-7 77 0,5-110 0,0 0 0,0 0 0,-1-1 0,0 1 0,0 0 0,0-1 0,-1 1 0,1-1 0,-1 0 0,-1 0 0,1 0 0,-1 0 0,-6 7 0,7-10 0,1 1 0,-1-1 0,0 0 0,1 0 0,-1 0 0,0 0 0,0-1 0,0 1 0,-1-1 0,1 0 0,0 0 0,0 0 0,-1 0 0,1 0 0,-1-1 0,1 0 0,0 1 0,-1-1 0,1 0 0,-1-1 0,1 1 0,-1-1 0,1 1 0,-6-3 0,6 1 0,0 0 0,0-1 0,0 1 0,0-1 0,1 1 0,-1-1 0,1 0 0,0 0 0,-1 0 0,1 0 0,1-1 0,-1 1 0,0 0 0,1-1 0,0 1 0,0-1 0,0 1 0,0-1 0,0 0 0,1 1 0,0-1 0,0 0 0,0-4 0,-1-6 0,1 0 0,1 0 0,0 0 0,1 1 0,4-16 0,-4 23-65,0-1 0,1 1 0,0-1 0,0 1 0,1 0 0,0 0 0,0 1 0,0-1 0,1 1 0,-1 0 0,1 0 0,0 0 0,1 0 0,-1 1 0,1 0 0,0 1 0,0-1 0,0 1 0,1 0 0,11-4 0,1 4-6761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31.7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24575,'0'23'0,"0"1"0,2 0 0,1-1 0,10 43 0,-12-61 0,1 1 0,1-1 0,-1 1 0,1-1 0,-1 0 0,2 0 0,-1 0 0,0 0 0,1-1 0,0 0 0,5 5 0,-6-6 0,1-1 0,-1 0 0,1 0 0,-1 0 0,1 0 0,0-1 0,0 0 0,0 0 0,0 0 0,0 0 0,0 0 0,0-1 0,0 1 0,0-1 0,0 0 0,1-1 0,6 0 0,-6-1 0,1 0 0,-1 1 0,0-2 0,1 1 0,-1-1 0,0 0 0,0 0 0,-1 0 0,1-1 0,-1 1 0,0-1 0,0 0 0,0 0 0,0-1 0,0 1 0,-1-1 0,0 0 0,0 0 0,3-9 0,-2 7 0,-1 0 0,0 0 0,0-1 0,-1 1 0,0-1 0,-1 0 0,1 0 0,-1 1 0,-1-1 0,1 0 0,-2 0 0,1 0 0,-3-13 0,3 20 0,0 1 0,0-1 0,0 1 0,0-1 0,0 0 0,0 1 0,0-1 0,0 1 0,0-1 0,0 0 0,-1 1 0,1-1 0,0 1 0,0-1 0,-1 1 0,1-1 0,0 1 0,-1-1 0,1 1 0,-1-1 0,1 1 0,-1-1 0,1 1 0,-1 0 0,1-1 0,-1 1 0,1 0 0,-1-1 0,1 1 0,-1 0 0,0-1 0,-9 18 0,1 34 0,7-39 0,0 12 0,1 0 0,3 38 0,-2-57 0,1-1 0,-1 1 0,1-1 0,0 1 0,0-1 0,0 1 0,1-1 0,-1 0 0,1 0 0,0 0 0,0 0 0,1 0 0,-1 0 0,1 0 0,0-1 0,0 0 0,0 1 0,0-1 0,1 0 0,6 4 0,-8-6 0,1 0 0,-1 0 0,0 0 0,1-1 0,-1 1 0,1-1 0,-1 0 0,1 1 0,0-1 0,-1 0 0,1 0 0,-1-1 0,1 1 0,-1-1 0,1 1 0,-1-1 0,1 0 0,-1 0 0,0 0 0,1 0 0,-1 0 0,0 0 0,0-1 0,0 1 0,0-1 0,0 1 0,0-1 0,0 0 0,0 0 0,-1 0 0,3-3 0,5-8 0,0-1 0,0 0 0,11-28 0,-10 21 0,-3 5 0,-1 0 0,0-1 0,4-24 0,-8 34 0,0 128 0,-3-105 0,1 1 0,1 0 0,1 0 0,1 0 0,0-1 0,6 18 0,-9-32 0,1 1 0,0 0 0,1 0 0,-1 0 0,0 0 0,1-1 0,-1 1 0,1-1 0,0 1 0,0-1 0,0 0 0,0 0 0,0 1 0,1-1 0,-1-1 0,1 1 0,-1 0 0,1-1 0,0 1 0,-1-1 0,1 0 0,0 0 0,0 0 0,0 0 0,0 0 0,0-1 0,0 1 0,0-1 0,0 0 0,0 0 0,0 0 0,0 0 0,0-1 0,0 1 0,0-1 0,0 0 0,0 0 0,0 0 0,0 0 0,0 0 0,3-3 0,3 0 0,-1-1 0,1 0 0,-1 0 0,0-1 0,-1 0 0,1 0 0,-1-1 0,0 1 0,-1-2 0,0 1 0,0-1 0,8-14 0,-11 16 0,1-1 0,-1 1 0,0-1 0,-1 0 0,1 0 0,-1 0 0,-1-1 0,1 1 0,-1 0 0,-1-1 0,1 1 0,-1-1 0,0 1 0,-1-1 0,0 1 0,-3-13 0,4 20 0,0-1 0,0 0 0,0 1 0,0-1 0,-1 0 0,1 1 0,0-1 0,0 0 0,0 1 0,-1-1 0,1 1 0,0-1 0,-1 0 0,1 1 0,-1-1 0,1 1 0,-1-1 0,1 1 0,-1-1 0,1 1 0,-1 0 0,1-1 0,-1 1 0,1 0 0,-1-1 0,0 1 0,1 0 0,-1-1 0,-1 1 0,-11 14 0,-6 36 0,18-48 0,-2 10 0,0 0 0,0 0 0,2 0 0,-1 0 0,1 1 0,1-1 0,0 0 0,1 1 0,0-1 0,1 0 0,1 0 0,0 0 0,0 0 0,1-1 0,0 1 0,1-1 0,1 0 0,0 0 0,0 0 0,11 12 0,-16-21-3,-1-1 0,2 1 0,-1-1-1,0 0 1,0 0 0,0 1 0,0-1 0,1 0-1,-1 0 1,1 0 0,-1 0 0,1 0-1,-1 0 1,1-1 0,-1 1 0,1 0 0,0-1-1,-1 0 1,1 1 0,0-1 0,0 0-1,-1 0 1,1 1 0,2-2 0,-2 1 13,-1-1 1,1 0-1,-1-1 1,1 1 0,-1 0-1,1 0 1,-1 0-1,0-1 1,0 1-1,0-1 1,1 1-1,-1-1 1,-1 0-1,1 1 1,0-1-1,0 0 1,-1 1-1,2-3 1,1-10-308,1 0 0,-2 0 0,0 0 0,1-21 0,-3 3-6529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31.9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24575,'0'6'0,"0"8"0,6 8 0,2-1-8191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33.0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184 165 24575,'0'0'0,"1"0"0,0 0 0,0 0 0,0 0 0,-1 0 0,1 0 0,0 0 0,0 0 0,-1 0 0,1-1 0,0 1 0,0 0 0,-1 0 0,1-1 0,0 1 0,-1 0 0,1-1 0,0 1 0,-1-1 0,1 1 0,-1-1 0,1 1 0,0-1 0,-1 0 0,1 1 0,-1-1 0,0 0 0,1 1 0,-1-1 0,0 0 0,1 1 0,-1-1 0,0 0 0,0 0 0,1 1 0,-1-1 0,0 0 0,0 0 0,0 1 0,0-1 0,0 0 0,0 0 0,0 0 0,0 1 0,-1-1 0,1 0 0,0 0 0,0 1 0,-1-1 0,1-1 0,-1 0 0,0 0 0,0 0 0,0-1 0,0 1 0,-1 0 0,1 0 0,0 0 0,-1 0 0,0 0 0,1 1 0,-1-1 0,0 0 0,0 1 0,0-1 0,-4-1 0,1 0 0,-1 1 0,0 1 0,1-1 0,-1 1 0,0 0 0,0 0 0,0 1 0,0 0 0,0 0 0,0 0 0,0 1 0,0-1 0,0 2 0,1-1 0,-1 1 0,0-1 0,-5 4 0,6-3 0,1 1 0,0 0 0,0 0 0,0 0 0,0 0 0,1 0 0,-1 1 0,1 0 0,0 0 0,0-1 0,0 2 0,1-1 0,-1 0 0,1 1 0,0-1 0,1 1 0,-1-1 0,1 1 0,-1 0 0,1 0 0,0 5 0,0-1 0,0 0 0,0 1 0,1-1 0,0 1 0,1-1 0,0 1 0,0-1 0,1 1 0,0-1 0,6 16 0,-5-21 0,-1 0 0,0 0 0,1 0 0,0 0 0,0 0 0,0 0 0,1-1 0,-1 0 0,1 1 0,0-1 0,-1 0 0,1-1 0,1 1 0,-1-1 0,0 0 0,1 0 0,-1 0 0,1-1 0,-1 1 0,1-1 0,0 0 0,8 0 0,-6 0 0,-1-1 0,1 0 0,-1-1 0,1 1 0,-1-1 0,1-1 0,-1 1 0,0-1 0,1 0 0,-1 0 0,0-1 0,-1 0 0,1 0 0,0 0 0,-1-1 0,1 0 0,-1 0 0,0 0 0,-1-1 0,1 0 0,-1 1 0,7-11 0,5-10 0,0 0 0,-2 0 0,19-51 0,-23 54 0,-5 7 0,-1 1 0,0-1 0,-1 0 0,3-29 0,-8 73 0,1 0 0,1-1 0,2 1 0,0-1 0,2 1 0,2-1 0,15 50 0,-11-49 0,-8-22 0,0 0 0,0 0 0,0 0 0,1 0 0,0-1 0,1 1 0,0-1 0,0 0 0,8 10 0,-12-16 0,1 0 0,-1-1 0,0 1 0,1 0 0,-1 0 0,0-1 0,1 1 0,-1 0 0,0-1 0,0 1 0,1 0 0,-1 0 0,0-1 0,0 1 0,1-1 0,-1 1 0,0 0 0,0-1 0,0 1 0,0 0 0,0-1 0,0 1 0,0-1 0,1 1 0,-1-1 0,0 1 0,0 0 0,-1-1 0,1 1 0,0-1 0,0 1 0,0 0 0,0-1 0,0 1 0,0-1 0,0 1 0,-1 0 0,1-1 0,-2-22 0,-3-14 0,-6-86 0,10 111 0,1-1 0,1 1 0,0 0 0,1 0 0,0 0 0,1 0 0,6-19 0,-8 28 0,1 1 0,-1-1 0,0 0 0,1 0 0,0 1 0,-1-1 0,1 1 0,0-1 0,0 1 0,1 0 0,-1 0 0,0 0 0,1 0 0,-1 0 0,1 1 0,0-1 0,-1 1 0,1-1 0,0 1 0,0 0 0,0 0 0,0 1 0,0-1 0,0 0 0,0 1 0,0 0 0,0 0 0,0 0 0,1 0 0,-1 0 0,0 1 0,0-1 0,0 1 0,0 0 0,5 2 0,-1-1 0,-1 1 0,1 0 0,0 1 0,-1 0 0,0 0 0,1 0 0,-2 1 0,1-1 0,0 2 0,-1-1 0,0 0 0,0 1 0,-1 0 0,4 7 0,1 4 0,-1 0 0,-1 1 0,-1-1 0,0 2 0,-2-1 0,0 1 0,-1-1 0,0 1 0,-2 0 0,0 0 0,-1 0 0,-3 21 0,-4-25 0,-2-20 0,-4-25 0,8-9 0,0 0 0,3 0 0,1 0 0,6-55 0,-4 85 0,1 1 0,0-1 0,0 1 0,0-1 0,1 1 0,0 0 0,1 0 0,5-7 0,-8 11 0,1 1 0,0 0 0,0 0 0,0 0 0,1 0 0,-1 1 0,1-1 0,0 1 0,0-1 0,-1 1 0,2 0 0,-1 0 0,0 0 0,0 1 0,0-1 0,1 1 0,-1 0 0,1 0 0,-1 0 0,1 0 0,4 0 0,-6 1 0,1 1 0,0 0 0,-1 0 0,1-1 0,0 2 0,-1-1 0,0 0 0,1 0 0,-1 1 0,0 0 0,1-1 0,-1 1 0,0 0 0,0 0 0,0 0 0,-1 0 0,1 0 0,-1 0 0,1 1 0,-1-1 0,1 1 0,-1-1 0,0 1 0,1 3 0,4 9 0,-1 0 0,6 28 0,1 7 0,27 66 0,-16-52 0,-23-64-5,10 24 131,-10-23-165,0-1-1,0 1 1,0-1 0,1 1 0,-1-1 0,0 1 0,0 0 0,1-1 0,-1 1 0,0-1 0,1 0-1,-1 1 1,1-1 0,-1 1 0,1-1 0,-1 1 0,1-1 0,-1 0 0,1 1 0,-1-1 0,1 0 0,-1 0-1,1 1 1,-1-1 0,1 0 0,0 0 0,-1 0 0,1 0 0,-1 0 0,1 0 0,0 0 0,-1 0-1,1 0 1,-1 0 0,1 0 0,0 0 0,0 0 0,6-8-6787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33.6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 24575,'-1'51'0,"0"-23"0,1 0 0,6 45 0,-4-64 0,0 0 0,0 0 0,1 0 0,0 0 0,1-1 0,0 1 0,0-1 0,1 0 0,0 0 0,0 0 0,12 12 0,-11-14 0,1 0 0,0 0 0,0-1 0,0 0 0,1-1 0,0 1 0,0-2 0,0 1 0,0-1 0,0 0 0,1-1 0,0 0 0,-1 0 0,1-1 0,0 0 0,16 0 0,-20-1 0,-1 0 0,1-1 0,-1 1 0,1-1 0,-1 0 0,1 0 0,-1-1 0,0 1 0,1-1 0,-1 0 0,0 0 0,0 0 0,0-1 0,-1 0 0,1 1 0,0-1 0,-1 0 0,0-1 0,0 1 0,0-1 0,0 1 0,0-1 0,-1 0 0,0 0 0,0 0 0,0 0 0,0 0 0,0-1 0,-1 1 0,0-1 0,0 1 0,0-1 0,0-6 0,0 8 0,-1 1 0,0-1 0,1 1 0,-1-1 0,0 1 0,-1-1 0,1 0 0,0 1 0,-1-1 0,1 1 0,-1-1 0,0 1 0,0-1 0,0 1 0,0 0 0,0-1 0,0 1 0,-1 0 0,1 0 0,-1 0 0,0 0 0,1 0 0,-1 0 0,0 0 0,0 1 0,0-1 0,0 1 0,-1-1 0,1 1 0,0 0 0,0 0 0,-1 0 0,1 0 0,-1 0 0,1 1 0,-1-1 0,1 1 0,-1-1 0,0 1 0,-3 0 0,-1 0 0,-1 0 0,1 1 0,0 0 0,-1 0 0,1 1 0,0 0 0,0 0 0,0 0 0,0 1 0,1 0 0,-1 1 0,1-1 0,-9 7 0,3 0-341,1 0 0,1 1-1,-13 15 1,10-8-6485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3:49.3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0 24575,'-2'114'0,"5"126"0,14-155 0,-12-63 0,0-1 0,2 29 0,-7-44 0,3 43 0,16 85 0,-10-62-2,-9-62-122,0 1 0,1 0 0,1 0 0,-1 0 0,2 0 0,0-1 0,0 1 1,1-1-1,0 0 0,8 15 0,2-8-6702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3:50.4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499 216 24575,'0'-7'0,"0"-1"0,0 1 0,-1 0 0,0 0 0,0 0 0,-1 0 0,0 0 0,0 0 0,0 0 0,-1 1 0,0-1 0,-1 1 0,1 0 0,-1 0 0,0 0 0,-1 0 0,1 0 0,-1 1 0,0 0 0,-1 0 0,1 1 0,-1-1 0,0 1 0,0 0 0,0 1 0,-12-6 0,1 1 0,0 0 0,-1 1 0,1 0 0,-1 2 0,-1 0 0,1 1 0,-1 1 0,0 0 0,1 2 0,-1 0 0,-31 3 0,45-1 0,0 0 0,0 0 0,0 0 0,0 0 0,0 1 0,0 0 0,1 0 0,-1 1 0,0-1 0,1 1 0,0 0 0,0 0 0,0 0 0,-5 6 0,3-2 0,0 0 0,1 0 0,0 1 0,0 0 0,1 0 0,0 0 0,-5 14 0,2 1 0,1 0 0,2 1 0,0-1 0,1 1 0,1 31 0,1-40 0,1 2 0,0 0 0,0-1 0,2 1 0,0 0 0,6 25 0,-6-37 0,0-1 0,0 0 0,0 1 0,0-1 0,1 0 0,-1 0 0,1-1 0,0 1 0,0-1 0,0 1 0,1-1 0,-1 0 0,1 0 0,0 0 0,0-1 0,0 1 0,0-1 0,0 0 0,1 0 0,-1-1 0,0 1 0,1-1 0,-1 0 0,9 1 0,0 0 0,-1-1 0,0-1 0,1 0 0,-1-1 0,1 0 0,-1-1 0,0 0 0,0-1 0,0 0 0,0-1 0,-1 0 0,1-1 0,-1 0 0,0-1 0,0-1 0,-1 1 0,0-2 0,0 1 0,-1-1 0,1-1 0,-2 0 0,1 0 0,-2 0 0,1-1 0,-1 0 0,0-1 0,8-19 0,26-75 0,4-8 0,-45 113 0,0 0 0,0-1 0,0 1 0,0 0 0,0 0 0,0 0 0,1-1 0,-1 1 0,0 0 0,0 0 0,0 0 0,0-1 0,0 1 0,1 0 0,-1 0 0,0 0 0,0 0 0,0 0 0,1-1 0,-1 1 0,0 0 0,0 0 0,0 0 0,1 0 0,-1 0 0,0 0 0,0 0 0,0 0 0,1 0 0,-1 0 0,0 0 0,0 0 0,1 0 0,-1 0 0,0 0 0,0 0 0,1 0 0,-1 0 0,0 0 0,0 0 0,0 0 0,1 0 0,-1 1 0,9 10 0,3 15 0,-5 15 0,-1 0 0,-2 1 0,-2 0 0,-6 75 0,0-15 0,5-52 0,0-21 0,-1-1 0,-7 51 0,5-70 0,0 1 0,-1-1 0,0 0 0,0 0 0,-1 0 0,-1-1 0,1 1 0,-1-1 0,0 0 0,-1 0 0,0-1 0,-8 9 0,1-4 12,0-1 0,0-1 0,-1 0 0,0-1 0,-1-1 0,1 0 0,-2-1 0,1 0 0,-24 6 0,11-6-309,1-1 0,-1-2 0,0 0 0,-50-1 0,47-4-6529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3:51.6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166 0 24575,'0'6'0,"0"8"0,0 7 0,-6 7 0,-2 4 0,0 3 0,-4-5 0,0-1 0,1 1 0,-2-6 0,0 0 0,-3-5 0,0 2 0,4 1 0,-3-1 0,2 0 0,3-2-8191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3:54.3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24575,'0'6'0,"1"0"0,0-1 0,0 1 0,0 0 0,1 0 0,0-1 0,0 1 0,0-1 0,1 0 0,4 8 0,41 50 0,-12-17 0,-16-18 0,1-1 0,2 0 0,0-2 0,39 32 0,116 75 0,-128-97 0,63 40 0,3-5 0,174 77 0,-36-22 0,-108-62 0,-58-28 0,349 154 0,-257-119 0,-89-33 0,160 43 0,125 17 0,82 16 0,-350-89 0,206 37 0,-239-45 0,-52-10 0,1-1 0,33 2 0,-22-3 0,45 10 0,-48-8 0,0 0 0,34 0 0,-12-4 0,104 17 0,-117-13 0,74 0 0,-24-2 0,-35 8 0,-48-9 0,-1-1 0,1 0 0,0 0 0,0-1 0,0 0 0,0 0 0,-1-1 0,12-1 0,-19 1 0,0 0 0,1 0 0,-1 0 0,1 0 0,-1 0 0,0 0 0,1 0 0,-1 0 0,0 0 0,1 0 0,-1-1 0,0 1 0,1 0 0,-1 0 0,0 0 0,0 0 0,1-1 0,-1 1 0,0 0 0,1 0 0,-1-1 0,0 1 0,0 0 0,0-1 0,1 1 0,-1 0 0,0-1 0,0 1 0,0 0 0,0 0 0,0-1 0,1 1 0,-1-1 0,0 1 0,0 0 0,0-1 0,0 1 0,0 0 0,0-1 0,-11-16 0,-30-18 0,33 28 0,-13-12 0,1-2 0,2-1 0,-20-27 0,-33-39 0,47 65 0,19 18 0,16 17 0,19 19 0,-1 1 0,2-2 0,1 0 0,52 36 0,-55-48 0,9 6 0,-1 1 0,44 39 0,-2-3 0,0 0 0,-78-61 0,-1 1 0,1-1 0,-1 0 0,1 1 0,-1-1 0,1 0 0,-1 1 0,0-1 0,1 1 0,-1-1 0,0 1 0,1-1 0,-1 1 0,0-1 0,1 1 0,-1-1 0,0 1 0,0-1 0,1 1 0,-1 0 0,0-1 0,0 1 0,0-1 0,0 1 0,0 0 0,0-1 0,0 1 0,0-1 0,0 1 0,0 0 0,-1-1 0,1 1 0,0-1 0,-1 2 0,-21 7 0,-44-7 0,58-2 0,-125-4 0,34 0 0,-101 10 0,136 8-84,43-8-1197,-2 1-5545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40:37.7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0 419 24575,'1'-7'0,"0"1"0,0-1 0,0 1 0,1-1 0,0 1 0,0 0 0,0-1 0,1 1 0,0 0 0,4-5 0,43-58 0,-29 42 0,6-8 0,-2-1 0,-1-2 0,-2 0 0,19-44 0,-36 64 0,-9 17 0,-10 32 0,-4 45 0,10-45 0,1 1 0,1 0 0,-2 45 0,9 135-1365,-1-182-5461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47:26.8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1 182 24575,'0'-8'0,"0"0"0,1 0 0,0-1 0,1 1 0,-1 0 0,2 0 0,-1 1 0,1-1 0,0 0 0,1 1 0,-1-1 0,2 1 0,-1 0 0,1 1 0,0-1 0,0 1 0,1 0 0,10-9 0,-11 11 0,1 0 0,0 1 0,-1-1 0,1 1 0,0 1 0,1-1 0,-1 1 0,0 0 0,1 1 0,-1-1 0,1 1 0,-1 1 0,1-1 0,0 1 0,-1 0 0,1 0 0,-1 1 0,1 0 0,0 0 0,-1 1 0,0 0 0,1 0 0,9 5 0,-12-5 0,0 0 0,-1 0 0,1 0 0,-1 0 0,0 1 0,0-1 0,0 1 0,0 0 0,0 0 0,-1 0 0,1 0 0,-1 1 0,0-1 0,0 1 0,3 6 0,-3-2 0,1-1 0,-1 1 0,-1 0 0,0-1 0,0 1 0,0 0 0,-1 14 0,-1-6 0,-1 0 0,-1-1 0,0 1 0,-1-1 0,-1 1 0,0-1 0,-12 23 0,12-30 0,-7 15 0,-1 0 0,-1 0 0,-2-1 0,-24 28 0,25-33 0,1 1 0,-12 19 0,-26 32 0,48-66 0,1 1 0,-1 1 0,1-1 0,0 1 0,0-1 0,0 1 0,0 0 0,1 0 0,0 0 0,0 0 0,0 0 0,1 1 0,0-1 0,0 0 0,0 1 0,1-1 0,-1 1 0,1-1 0,1 1 0,-1-1 0,2 9 0,0-9 0,0 0 0,0-1 0,0 1 0,1-1 0,-1 1 0,1-1 0,0 0 0,1 0 0,-1 0 0,0-1 0,1 1 0,0-1 0,0 0 0,0 0 0,0 0 0,1 0 0,-1-1 0,1 0 0,-1 0 0,1 0 0,0 0 0,0-1 0,6 1 0,28 4 0,1-1 0,-1-3 0,1-1 0,54-6 0,15 0 0,-75 5-1365,-4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52:09.6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 49 24575,'46'-7'0,"-27"-5"0,-18 12 0,-1-1 0,0 1 0,0-1 0,0 1 0,1-1 0,-1 0 0,0 1 0,0-1 0,0 1 0,0-1 0,0 0 0,0 1 0,0-1 0,0 1 0,0-1 0,0 0 0,0 1 0,-1-1 0,1 1 0,0-1 0,0 0 0,-1 1 0,1-1 0,0 1 0,-1-1 0,1 1 0,0-1 0,-1 1 0,1-1 0,-1 1 0,0-1 0,0 0 0,-1 0 0,1 0 0,0 0 0,-1 0 0,0 0 0,1 0 0,-1 0 0,1 0 0,-1 1 0,0-1 0,0 1 0,1-1 0,-1 1 0,0 0 0,0 0 0,1 0 0,-1 0 0,0 0 0,0 0 0,0 0 0,1 1 0,-1-1 0,0 0 0,0 1 0,1 0 0,-1-1 0,1 1 0,-1 0 0,0 0 0,1 0 0,-1 0 0,1 0 0,0 0 0,-1 0 0,1 1 0,-1 0 0,-3 3 0,0 0 0,0-1 0,0 2 0,1-1 0,0 0 0,0 1 0,1 0 0,-5 9 0,5-6 0,1 0 0,0 0 0,0 0 0,1 1 0,0-1 0,0 1 0,1-1 0,0 1 0,1-1 0,3 15 0,-4-21 0,1 0 0,0-1 0,0 1 0,0-1 0,0 1 0,0-1 0,0 1 0,1-1 0,-1 0 0,1 0 0,0 0 0,-1 0 0,1 0 0,0 0 0,0 0 0,5 3 0,-5-4 0,1 0 0,0-1 0,0 1 0,0 0 0,-1-1 0,1 1 0,0-1 0,0 0 0,0 0 0,0 0 0,0-1 0,0 1 0,0-1 0,0 1 0,-1-1 0,1 0 0,0 0 0,0 0 0,2-2 0,-1 1 0,0-1 0,0 1 0,0-1 0,0 0 0,-1 0 0,1 0 0,-1 0 0,0-1 0,0 0 0,0 1 0,0-1 0,-1 0 0,0 0 0,1 0 0,2-9 0,-1 2 0,-1 0 0,0 0 0,-1-1 0,3-23 0,-6 47 0,0-1 0,1 0 0,1 1 0,0-1 0,4 20 0,-4-27 0,0-1 0,0 0 0,0 0 0,1 1 0,-1-1 0,1 0 0,0 0 0,0 0 0,0-1 0,0 1 0,0 0 0,1-1 0,-1 0 0,1 1 0,-1-1 0,1 0 0,0 0 0,0 0 0,0-1 0,0 1 0,0-1 0,1 0 0,-1 0 0,0 0 0,1 0 0,5 1 0,-4-1-52,0 0-1,0-1 1,0 1-1,0-1 1,-1 0-1,1 0 1,0 0-1,0-1 1,0 0-1,0 0 1,0 0-1,-1 0 1,1-1-1,-1 0 1,1 0-1,-1 0 1,1-1-1,-1 1 1,0-1-1,0 0 0,0 0 1,-1 0-1,1-1 1,-1 1-1,4-6 1,2-5-6774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49:51.0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0 112 24575,'0'-3'0,"1"1"0,-1 0 0,1 0 0,-1 0 0,1 0 0,0 0 0,0 0 0,0 0 0,0 0 0,0 0 0,0 0 0,0 0 0,1 1 0,-1-1 0,0 1 0,1-1 0,0 1 0,-1-1 0,1 1 0,3-2 0,46-22 0,-32 17 0,1 0 0,1 1 0,0 1 0,0 1 0,0 0 0,1 2 0,-1 1 0,1 0 0,0 2 0,0 0 0,22 4 0,-41-4 0,1 1 0,-1-1 0,1 1 0,-1 0 0,1-1 0,-1 2 0,0-1 0,0 0 0,1 1 0,-1-1 0,0 1 0,0 0 0,0 0 0,-1 0 0,1 0 0,0 1 0,-1-1 0,0 1 0,1-1 0,2 6 0,-3-4 0,0 1 0,0-1 0,-1 1 0,0 0 0,0-1 0,0 1 0,0 0 0,-1 0 0,1 0 0,-1-1 0,-1 1 0,1 0 0,-2 6 0,0 0 0,0-1 0,-1 0 0,0 0 0,-1 0 0,0 0 0,-1-1 0,0 1 0,0-1 0,-1 0 0,0-1 0,-1 1 0,1-1 0,-10 8 0,7-9 0,-11 12 0,21-18 0,0 0 0,-1 0 0,1 0 0,0-1 0,0 1 0,-1 0 0,1 0 0,0-1 0,0 1 0,0 0 0,0-1 0,0 1 0,0-1 0,0 1 0,0-1 0,0 0 0,1 1 0,-1-1 0,0 0 0,0 0 0,0 0 0,0 0 0,0 0 0,3 0 0,6 2 0,0 1 0,0 0 0,0 0 0,-1 1 0,0 1 0,1 0 0,-1 0 0,-1 0 0,1 1 0,-1 1 0,0-1 0,0 1 0,-1 1 0,8 9 0,2 5 0,-2 0 0,0 0 0,-2 2 0,15 32 0,-26-51 0,0-1 0,0 1 0,0 0 0,-1 0 0,1 0 0,-1 0 0,0 0 0,-1 0 0,1 0 0,-1 0 0,0 0 0,0 0 0,-1 0 0,0 0 0,1 0 0,-2 0 0,1 0 0,-4 8 0,3-9 0,-1 0 0,1-1 0,-1 1 0,0-1 0,0 1 0,-1-1 0,1 0 0,-1 0 0,0-1 0,1 1 0,-1-1 0,0 0 0,0 0 0,-1 0 0,1 0 0,0-1 0,-1 0 0,1 0 0,-1 0 0,1 0 0,-6-1 0,-7 3 0,-1-2 0,1-1 0,-1 0 0,0-1 0,1-1 0,-1 0 0,-21-7 0,29 6 0,1 0 0,0-1 0,0 0 0,0 0 0,1-1 0,0-1 0,0 1 0,0-1 0,0 0 0,1-1 0,0 0 0,0 0 0,1 0 0,-9-14 0,-13-21-1365,14 26-5461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58:47.9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1 24575,'0'24'0,"-2"0"0,-1 0 0,-1 0 0,-1 0 0,-15 44 0,-58 105 0,36-86 0,37-76 0,0-1 0,1 2 0,0-1 0,0 0 0,1 1 0,-2 17 0,5-28 0,1 1 0,-1-1 0,0 0 0,1 0 0,-1 0 0,0 0 0,1 0 0,0 0 0,-1 0 0,1 0 0,0 0 0,-1 0 0,1 0 0,0 0 0,0-1 0,0 1 0,0 0 0,0 0 0,0-1 0,0 1 0,0-1 0,0 1 0,0-1 0,0 1 0,0-1 0,0 0 0,0 1 0,0-1 0,2 0 0,39 3 0,-35-3 0,49-1-59,-35 0-159,-1 0 1,1 2-1,0 0 0,-1 1 1,23 6-1,-20-1-6608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58:48.4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106 0 24575,'2'126'0,"-5"139"0,-2-226 0,-3 1 0,-19 63 0,-1 0 0,14-51 27,7-31-491,2 0 0,-3 24 0,5-17-6362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58:53.6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24575,'1'7'0,"1"-1"0,0 1 0,0-1 0,0 0 0,6 10 0,3 10 0,-3 0 0,40 106 0,-48-131 0,1 0 0,0 0 0,-1-1 0,1 1 0,-1 0 0,1-1 0,0 1 0,-1 0 0,1-1 0,0 1 0,0-1 0,-1 1 0,1-1 0,0 1 0,0-1 0,0 1 0,0-1 0,0 0 0,0 0 0,0 1 0,0-1 0,0 0 0,-1 0 0,1 0 0,0 0 0,0 0 0,0 0 0,2-1 0,35-12 0,30-31 0,-60 37 0,-1 1 0,0-1 0,0 0 0,-1-1 0,0 1 0,0-1 0,0 0 0,-1-1 0,-1 1 0,1-1 0,-2 0 0,1 0 0,-1-1 0,0 1 0,-1-1 0,2-14 0,-6 18 0,-3 17 0,-2 19 0,4-4 30,0 0 0,2 0 0,5 51 0,-4-71-98,1 1 1,0-1-1,1 1 1,-1-1-1,1 0 1,1 0-1,-1 0 1,1 0-1,0 0 1,0 0-1,1-1 1,-1 0-1,1 1 1,1-1-1,-1-1 1,1 1-1,-1-1 1,1 0-1,1 0 1,-1 0-1,9 4 1,7 1-6759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58:54.1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6 247 24575,'1'-2'0,"0"0"0,-1 0 0,1 1 0,0-1 0,0 0 0,0 1 0,0-1 0,1 0 0,-1 1 0,0-1 0,1 1 0,-1 0 0,1-1 0,-1 1 0,1 0 0,0 0 0,-1 0 0,3-1 0,40-21 0,-34 18 0,6-3 0,0-1 0,-1 0 0,27-23 0,-38 30 0,-1-1 0,0 1 0,-1-1 0,1 0 0,0 0 0,-1 0 0,1 0 0,-1 0 0,0-1 0,0 1 0,-1 0 0,1-1 0,-1 0 0,1 1 0,-1-1 0,0 0 0,-1 0 0,1 0 0,-1 0 0,1 0 0,-1 0 0,0 1 0,-1-1 0,0-5 0,0 6 0,1 1 0,-1 0 0,0-1 0,-1 1 0,1 0 0,0 0 0,-1 0 0,1 0 0,-1 0 0,1 0 0,-1 0 0,0 1 0,0-1 0,0 1 0,0-1 0,0 1 0,0 0 0,0 0 0,0-1 0,-1 2 0,1-1 0,0 0 0,-1 0 0,1 1 0,-1-1 0,1 1 0,-1 0 0,1 0 0,-1 0 0,1 0 0,-1 0 0,-3 1 0,0 0 0,0 0 0,0 0 0,0 1 0,0 0 0,0 0 0,1 0 0,-1 1 0,1 0 0,0 0 0,-1 0 0,1 1 0,-5 4 0,4-1 0,-1 0 0,1 1 0,1 0 0,-1 0 0,1 0 0,1 1 0,0 0 0,0 0 0,0 0 0,1 0 0,-3 14 0,3-6 0,1 1 0,1-1 0,0 1 0,1-1 0,4 27 0,-4-40 3,1-1-1,0 1 1,0 0-1,0-1 1,0 1-1,1-1 1,-1 1-1,1-1 1,0 1-1,0-1 0,0 0 1,1 0-1,-1 0 1,1 0-1,0-1 1,0 1-1,-1-1 1,2 0-1,-1 1 1,0-1-1,0 0 1,1-1-1,-1 1 1,1-1-1,-1 1 1,1-1-1,0 0 1,-1-1-1,7 2 0,11 0-110,1 0 0,-1-2 0,1 0 0,24-3 0,-10 0-791,-4 2-5927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58:55.2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24575,'2'26'0,"1"0"0,1-1 0,1 1 0,1-1 0,2-1 0,0 1 0,20 38 0,-22-83 0,-3-15 0,-3 23 0,1 0 0,0 0 0,1 1 0,0-1 0,1 0 0,6-17 0,-8 27 0,-1-1 0,1 1 0,0-1 0,1 1 0,-1-1 0,0 1 0,1-1 0,-1 1 0,1 0 0,0 0 0,0 0 0,0 0 0,0 0 0,0 0 0,0 1 0,0-1 0,1 1 0,-1-1 0,0 1 0,1 0 0,-1 0 0,1 0 0,0 0 0,-1 0 0,1 1 0,0-1 0,-1 1 0,1 0 0,0 0 0,0 0 0,-1 0 0,1 0 0,0 0 0,3 2 0,-4-1 0,1 0 0,-1 0 0,0 0 0,1 0 0,-1 1 0,0-1 0,0 1 0,0-1 0,0 1 0,0 0 0,-1 0 0,1 0 0,-1 0 0,1 0 0,-1 0 0,1 0 0,-1 1 0,0-1 0,0 0 0,0 3 0,15 60 0,-6-17 0,-7-42 0,-1-1 0,0 1 0,1-1 0,0 0 0,1 0 0,-1 0 0,1 0 0,0 0 0,0-1 0,0 0 0,1 0 0,-1 0 0,1 0 0,6 3 0,-9-6 0,1 0 0,-1 0 0,1 0 0,0 0 0,-1-1 0,1 1 0,0-1 0,-1 0 0,1 0 0,0 0 0,0 0 0,-1 0 0,1-1 0,0 1 0,-1-1 0,1 1 0,-1-1 0,1 0 0,-1 0 0,1 0 0,-1-1 0,1 1 0,-1-1 0,0 1 0,0-1 0,0 0 0,0 1 0,0-1 0,0 0 0,0-1 0,-1 1 0,4-4 0,2-5 0,-1 0 0,1 0 0,-1 0 0,-1 0 0,0-1 0,-1 0 0,0 0 0,2-17 0,-7 39 0,0 1 0,1-1 0,0 1 0,0-1 0,3 13 0,-3-19 0,1 1 0,0-1 0,0 1 0,0-1 0,0 0 0,1 1 0,-1-1 0,1 0 0,0 0 0,1 0 0,-1 0 0,0-1 0,1 1 0,0-1 0,0 1 0,0-1 0,8 6 0,-8-7 0,1 0 0,1 0 0,-1-1 0,0 1 0,0-1 0,1 0 0,-1 0 0,1 0 0,-1-1 0,1 0 0,-1 0 0,1 0 0,-1 0 0,1 0 0,-1-1 0,0 0 0,1 0 0,-1 0 0,0-1 0,1 1 0,-1-1 0,0 0 0,0 0 0,0-1 0,-1 1 0,1-1 0,-1 0 0,1 0 0,5-6 0,-5 5 0,0-1 0,0 0 0,-1 0 0,1-1 0,-1 1 0,0-1 0,-1 1 0,1-1 0,-1 0 0,0 0 0,-1 0 0,1 0 0,-1 0 0,0-1 0,-1 1 0,0 0 0,0-1 0,0 1 0,-1 0 0,-2-12 0,3 18 0,0-1 0,0 0 0,0 1 0,0-1 0,0 0 0,0 1 0,0-1 0,0 0 0,0 1 0,-1-1 0,1 0 0,0 1 0,0-1 0,-1 0 0,1 1 0,-1-1 0,1 1 0,0-1 0,-1 1 0,1-1 0,-1 1 0,1-1 0,-1 1 0,0-1 0,1 1 0,-1 0 0,1-1 0,-1 1 0,-1-1 0,-7 18 0,-1 34 0,9-44 0,0 0 0,1 0 0,0 0 0,1 0 0,-1 0 0,1 0 0,1 0 0,-1 0 0,1 0 0,0-1 0,1 1 0,0-1 0,0 1 0,0-1 0,5 6 0,-5-8 0,1 0 0,0 0 0,0-1 0,0 0 0,0 0 0,1 0 0,-1 0 0,1-1 0,0 1 0,-1-1 0,1 0 0,0-1 0,0 1 0,1-1 0,-1 0 0,0 0 0,0-1 0,0 0 0,1 0 0,8-1 0,-8 1-136,-1-1-1,0 0 1,0 0-1,0 0 1,0-1-1,0 0 1,0 0-1,0 0 0,7-5 1,12-10-6690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58:55.7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111 63 24575,'1'0'0,"0"0"0,0 0 0,-1 0 0,1 0 0,0 0 0,0 0 0,0 0 0,-1 0 0,1 0 0,0-1 0,0 1 0,-1 0 0,1-1 0,0 1 0,0 0 0,-1-1 0,1 1 0,0-1 0,-1 1 0,1-1 0,-1 1 0,1-1 0,-1 0 0,1 1 0,-1-1 0,1 0 0,-1 1 0,1-1 0,-1 0 0,0 0 0,0 1 0,1-1 0,-1 0 0,0 0 0,0 1 0,0-1 0,0 0 0,0 0 0,0 0 0,0 1 0,0-1 0,0 0 0,0 0 0,0 0 0,0 1 0,-1-1 0,1 0 0,-1-1 0,1 0 0,-1 0 0,0 0 0,1 0 0,-1 1 0,0-1 0,0 0 0,-1 0 0,1 0 0,0 1 0,-1-1 0,1 1 0,-1-1 0,1 1 0,-1-1 0,1 1 0,-1 0 0,0 0 0,-2-1 0,1 1 0,1 0 0,-1 0 0,0 1 0,1-1 0,-1 1 0,0-1 0,0 1 0,1 0 0,-1 0 0,0 1 0,0-1 0,1 0 0,-1 1 0,0 0 0,1 0 0,-1-1 0,1 1 0,-1 1 0,1-1 0,-1 0 0,-3 3 0,3-1 0,0 1 0,0-1 0,0 1 0,1-1 0,-1 1 0,1 0 0,0 0 0,0 0 0,0 1 0,0-1 0,-1 8 0,-2 10 0,2-1 0,1 1 0,0 0 0,2 24 0,0-45 0,0 7 0,0-1 0,1 1 0,0-1 0,0 1 0,0-1 0,1 1 0,0-1 0,0 0 0,1 0 0,0 0 0,0 0 0,1 0 0,8 10 0,-9-13 0,1-1 0,0 1 0,0-1 0,1 0 0,-1 0 0,1 0 0,-1-1 0,1 1 0,0-1 0,0 0 0,0-1 0,0 1 0,0-1 0,1 0 0,-1 0 0,0-1 0,0 1 0,1-1 0,-1 0 0,7-2 0,2 0-114,0-1 1,0 0-1,-1-2 0,1 1 0,-1-2 1,0 1-1,0-2 0,-1 0 0,0 0 1,0-1-1,18-17 0,-12 12-6712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58:56.5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183 79 24575,'0'-3'0,"-1"-1"0,0 1 0,0 0 0,-1-1 0,1 1 0,-1 0 0,1 0 0,-1 0 0,0 0 0,0 0 0,0 0 0,-1 1 0,1-1 0,-1 1 0,1-1 0,-1 1 0,0 0 0,0 0 0,0 0 0,0 1 0,0-1 0,0 1 0,-1 0 0,1-1 0,0 2 0,-1-1 0,1 0 0,-1 0 0,1 1 0,-1 0 0,1 0 0,-1 0 0,1 0 0,-7 2 0,6-2 0,0 2 0,-1-1 0,1 0 0,0 1 0,0 0 0,-1 0 0,2 0 0,-1 1 0,0-1 0,0 1 0,1 0 0,-1 0 0,1 0 0,0 0 0,0 1 0,0-1 0,0 1 0,1 0 0,0-1 0,-1 1 0,1 1 0,1-1 0,-1 0 0,1 0 0,-1 1 0,1-1 0,0 1 0,1-1 0,-1 6 0,0-6 0,1 0 0,0 0 0,0 0 0,0 1 0,0-1 0,1 0 0,-1 0 0,1 0 0,0 0 0,0 0 0,1 0 0,-1-1 0,1 1 0,0 0 0,0-1 0,0 1 0,0-1 0,1 0 0,-1 1 0,1-1 0,0 0 0,0-1 0,0 1 0,0 0 0,1-1 0,-1 0 0,1 0 0,-1 0 0,1 0 0,0 0 0,0-1 0,6 2 0,-4-2 0,1-1 0,0 1 0,-1-1 0,1 0 0,0-1 0,-1 0 0,1 0 0,-1 0 0,1-1 0,-1 0 0,0 0 0,1-1 0,-1 0 0,0 0 0,-1 0 0,11-8 0,-11 8 0,-1 0 0,0-1 0,0 1 0,-1-1 0,1 0 0,-1 0 0,0 0 0,0 0 0,0 0 0,0-1 0,-1 0 0,0 1 0,0-1 0,0 0 0,0 0 0,-1 0 0,0 0 0,0 0 0,0 0 0,-1-1 0,0 1 0,0-6 0,0 11 0,0-1 0,0 1 0,0-1 0,0 0 0,0 1 0,0-1 0,0 1 0,0-1 0,0 1 0,0-1 0,0 0 0,0 1 0,-1-1 0,1 1 0,0-1 0,0 1 0,-1-1 0,1 1 0,0-1 0,-1 1 0,1-1 0,0 1 0,-1 0 0,1-1 0,-1 1 0,1-1 0,-1 1 0,1 0 0,-1-1 0,1 1 0,-1 0 0,1 0 0,-1 0 0,0-1 0,1 1 0,-1 0 0,1 0 0,-1 0 0,1 0 0,-1 0 0,0 0 0,1 0 0,-1 0 0,1 0 0,-1 0 0,1 0 0,-1 1 0,0-1 0,0 0 0,-1 1 0,0 0 0,0 1 0,0-1 0,0 0 0,1 1 0,-1-1 0,0 1 0,1-1 0,-1 1 0,1 0 0,0 0 0,-2 1 0,1 3 0,-1 0 0,1-1 0,0 1 0,1 0 0,-1 0 0,1 0 0,0 0 0,1 0 0,-1 0 0,1 0 0,1 0 0,-1 0 0,1 0 0,0 0 0,0 0 0,1 0 0,-1 0 0,1-1 0,1 1 0,-1-1 0,1 1 0,0-1 0,0 0 0,0 0 0,1 0 0,0 0 0,0-1 0,0 1 0,1-1 0,-1 0 0,1-1 0,0 1 0,0-1 0,0 0 0,1 0 0,-1 0 0,1-1 0,-1 0 0,1 0 0,0 0 0,0-1 0,0 0 0,0 0 0,0 0 0,0-1 0,0 0 0,0 0 0,0 0 0,0-1 0,0 0 0,0 0 0,0-1 0,0 0 0,-1 0 0,1 0 0,0-1 0,-1 1 0,8-6 0,-2 0 0,-1-1 0,0 0 0,0-1 0,0 0 0,-2-1 0,1 1 0,-1-2 0,11-19 0,-15 22 0,1 1 0,-1-1 0,-1 0 0,0 0 0,0 0 0,0-1 0,-1 1 0,-1-1 0,0 1 0,0-1 0,-1 1 0,-1-20 0,1 29 0,0-1 0,0 0 0,0 1 0,0-1 0,0 1 0,0-1 0,0 0 0,0 1 0,0-1 0,0 1 0,0-1 0,0 1 0,-1-1 0,1 0 0,0 1 0,0-1 0,-1 1 0,1-1 0,0 1 0,-1-1 0,1 1 0,0-1 0,-1 1 0,1 0 0,-1-1 0,1 1 0,-1 0 0,1-1 0,-1 1 0,1 0 0,-2-1 0,-6 18 0,-2 33 0,8-36-114,1 1 1,1-1-1,0 1 0,1-1 0,0 0 1,2 0-1,-1 1 0,2-1 0,0-1 1,0 1-1,10 19 0,-1-14-6712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58:57.2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45 24575,'114'2'0,"126"-5"0,-223 0 0,-1 0 0,0-1 0,-1-1 0,29-12 0,-28 10 0,-27 78 0,11-68 0,-4 18 0,2 0 0,0 1 0,1-1 0,4 36 0,-3-53 0,1 0 0,0 0 0,0 0 0,0 1 0,1-2 0,-1 1 0,1 0 0,0 0 0,0-1 0,0 1 0,1-1 0,-1 1 0,5 3 0,-5-5 0,1 0 0,0 0 0,0-1 0,-1 1 0,1-1 0,0 0 0,0 0 0,0 0 0,1 0 0,-1 0 0,0-1 0,0 1 0,0-1 0,1 0 0,-1 0 0,0 0 0,0 0 0,1-1 0,4-1 0,1 0 0,-1 0 0,0-1 0,0 0 0,0-1 0,-1 0 0,1 0 0,-1-1 0,0 1 0,0-1 0,0-1 0,-1 0 0,0 0 0,0 0 0,0 0 0,-1-1 0,0 0 0,0 0 0,4-11 0,-4 9 0,-1 1 0,0-1 0,-1 1 0,0-1 0,-1 0 0,0-1 0,0 1 0,0 0 0,-2 0 0,1-1 0,-1 1 0,0-1 0,-1 1 0,0 0 0,-1 0 0,-3-14 0,5 22 0,0 0 0,0 0 0,-1 1 0,1-1 0,0 0 0,0 0 0,0 1 0,-1-1 0,1 0 0,0 0 0,-1 1 0,1-1 0,0 0 0,-1 1 0,1-1 0,-1 1 0,1-1 0,-1 1 0,0-1 0,1 1 0,-1-1 0,1 1 0,-1-1 0,0 1 0,1-1 0,-1 1 0,0 0 0,-1-1 0,-8 18 0,1 35 0,9-50-22,-2 20 70,1 1 1,2 29-1,0-45-172,1 0 0,-1 1 0,1-1 0,0 0 0,0 0 0,1-1 0,0 1 0,0 0 0,1-1 0,0 0 0,5 7 0,5 4-6702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58:59.0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24575,'0'6'0,"6"2"0,2 6 0,-1 6 0,5 6 0,0 4 0,-2 4 0,-2 1 0,3-4 0,0-3 0,-2 1 0,-3-5-8191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52:09.9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 1 24575,'-1'0'0,"0"1"0,0-1 0,0 1 0,0 0 0,-1-1 0,1 1 0,0 0 0,0 0 0,0 0 0,0 0 0,1 0 0,-1 0 0,0 0 0,0 0 0,1 0 0,-1 0 0,0 0 0,1 1 0,-1 1 0,-13 33 0,10-27 0,-1 10 0,0-1 0,1 1 0,0 0 0,0 30 0,-7 37 0,-5-7 0,24-106-1365,-1 13-5461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00:42.4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0 742 24575,'2'-5'0,"0"-1"0,1 1 0,0 0 0,0 0 0,0 0 0,0 0 0,1 0 0,-1 1 0,1-1 0,0 1 0,1 0 0,4-4 0,3-3 0,17-18 0,-1-2 0,-2-1 0,39-60 0,-28 31 0,32-57 0,-62 103 0,0 0 0,-2-1 0,1 0 0,-2 0 0,0 0 0,2-18 0,22-126 0,-29 147 0,-5 18 0,-5 23 0,4 25 0,2 1 0,3 0 0,6 67 0,-1-49 0,-6 71 0,-14-58 0,12-62 0,0-1 0,-1 26 0,4 90-1365,2-107-5461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00:42.9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72 24575,'0'-1'0,"0"0"0,1 0 0,-1 0 0,0 0 0,1 0 0,-1 0 0,1 0 0,-1 0 0,1 0 0,-1 0 0,1 0 0,0 1 0,-1-1 0,1 0 0,0 0 0,0 0 0,0 1 0,0-1 0,0 0 0,-1 1 0,1-1 0,0 1 0,0-1 0,0 1 0,1 0 0,0-1 0,35-7 0,-25 5 0,30-7 0,-12 1 0,1 2 0,0 2 0,49-4 0,168 11-1365,-218-2-5461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06:33.3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1 181 24575,'0'-6'0,"0"1"0,1-1 0,0 0 0,0 1 0,0-1 0,0 1 0,1 0 0,0-1 0,0 1 0,1 0 0,-1 0 0,1 0 0,0 1 0,1-1 0,4-5 0,-1 3 0,1 0 0,-1 1 0,1 0 0,0 0 0,1 1 0,-1 0 0,1 1 0,11-5 0,4 1 0,0 1 0,1 1 0,-1 1 0,1 1 0,0 1 0,27 0 0,-45 3 0,4 0 0,1 0 0,-1 0 0,0 1 0,0 0 0,19 6 0,-27-6 0,0 0 0,0 0 0,0 1 0,0 0 0,0-1 0,0 1 0,-1 0 0,1 1 0,-1-1 0,1 0 0,-1 1 0,0-1 0,0 1 0,0 0 0,0-1 0,-1 1 0,1 0 0,-1 0 0,0 0 0,1 1 0,-1-1 0,-1 0 0,2 7 0,0 0 0,-1 1 0,0 0 0,0 0 0,-1-1 0,-1 1 0,0 0 0,0 0 0,-1-1 0,0 1 0,-1-1 0,0 1 0,-1-1 0,0 0 0,0-1 0,-1 1 0,-10 13 0,-5 4 0,-2-1 0,-1-1 0,-50 41 0,48-44 0,0 1 0,1 1 0,-36 47 0,59-70 0,0 1 0,0-1 0,0 0 0,0 0 0,1 0 0,-1 1 0,0-1 0,1 0 0,-1 1 0,1-1 0,0 1 0,-1-1 0,1 0 0,0 1 0,0-1 0,0 1 0,0-1 0,0 1 0,0-1 0,0 1 0,0-1 0,1 0 0,-1 1 0,1 2 0,1-3 0,-1 1 0,1-1 0,-1 1 0,1-1 0,-1 0 0,1 1 0,0-1 0,0 0 0,-1 0 0,1 0 0,0 0 0,0-1 0,0 1 0,0-1 0,3 1 0,11 2 0,0-1 0,1-1 0,25-1 0,-32-1 0,22 3 0,-1 0 0,41 10 0,-37-5 0,51 2 0,-47-8 0,-1 1 0,76 16 0,-55-7-1365,-31-8-5461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09:54.3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41 24575,'4'-1'0,"1"1"0,-1-2 0,1 1 0,-1 0 0,1-1 0,7-4 0,23-8 0,66 2 0,-90 11 0,0 1 0,1 0 0,-1 1 0,0 0 0,0 1 0,21 5 0,-29-5 0,0-1 0,0 0 0,-1 1 0,1-1 0,0 1 0,-1 0 0,1 0 0,-1 0 0,0 0 0,0 0 0,1 1 0,-2-1 0,1 1 0,0-1 0,0 1 0,-1 0 0,3 5 0,-2-3 0,-1 1 0,0 0 0,0-1 0,0 1 0,0 0 0,-1-1 0,0 1 0,0 0 0,-2 7 0,1-3 0,-1 0 0,0 0 0,-1-1 0,0 1 0,-1-1 0,0 1 0,0-1 0,-1-1 0,0 1 0,-13 15 0,-7-2 0,21-19 0,0 0 0,0 1 0,0-1 0,0 1 0,0 0 0,1 0 0,0 0 0,-5 8 0,8-11 0,-1 0 0,1-1 0,0 1 0,0 0 0,0 0 0,0-1 0,0 1 0,0 0 0,0 0 0,0 0 0,0-1 0,0 1 0,0 0 0,1 0 0,-1-1 0,0 1 0,1 0 0,-1-1 0,0 1 0,1 0 0,-1-1 0,1 1 0,-1 0 0,1-1 0,-1 1 0,1-1 0,-1 1 0,1-1 0,-1 1 0,1-1 0,0 0 0,-1 1 0,1-1 0,0 0 0,0 1 0,-1-1 0,1 0 0,0 0 0,0 1 0,-1-1 0,1 0 0,0 0 0,0 0 0,0 0 0,42 4 0,-40-4 0,13 0 0,-1 1 0,0 1 0,-1 1 0,1 0 0,0 0 0,-1 2 0,0 0 0,20 9 0,-30-12 0,1 1 0,-1 0 0,0-1 0,0 1 0,0 1 0,0-1 0,0 0 0,-1 1 0,1 0 0,-1 0 0,0 0 0,0 0 0,-1 1 0,1-1 0,-1 1 0,0-1 0,0 1 0,0 0 0,-1 0 0,0 0 0,0 0 0,0 0 0,0 0 0,-1 0 0,0 0 0,0 0 0,0 0 0,-3 9 0,2-6 0,-1-1 0,0 1 0,0-1 0,-1 0 0,0 0 0,0 0 0,0 0 0,-1 0 0,-1-1 0,1 0 0,-1 0 0,0 0 0,0 0 0,0-1 0,-1 0 0,0 0 0,0 0 0,0-1 0,-1 0 0,0 0 0,1 0 0,-1-1 0,0 0 0,-1-1 0,1 1 0,0-1 0,-1-1 0,0 1 0,1-2 0,-10 1 0,-2 1 0,1-2 0,-1 0 0,1-1 0,-1-1 0,1-1 0,0 0 0,0-2 0,0 0 0,0-1 0,1 0 0,-20-12 0,12 8-1365,3 2-5461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10:26.3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 4441 24575,'0'673'0,"-2"-646"0,0 0 0,-12 45 0,8-43 0,1 0 0,-2 33 0,8 19 0,1-54 0,-2 0 0,-1 0 0,-1 0 0,-1 0 0,-7 26 0,1-8 0,2 0 0,1 0 0,3 1 0,2-1 0,5 60 0,-5 106 0,-15-126 0,10-62 0,2-1 0,-3 26 0,6-17 0,1 0 0,1 0 0,1 0 0,2 0 0,10 39 0,-5-18 0,-3 1 0,-1 0 0,-4 0 0,-5 64 0,1 0 0,3 906 0,2-991 0,2 0 0,1 0 0,1-1 0,13 38 0,-9-37 0,-2 1 0,-1 0 0,4 60 0,-13 10 0,0-69 0,1 0 0,1 0 0,3 0 0,0 0 0,9 33 0,-4-36 0,2 1 0,17 35 0,-22-56 0,1-1 0,0 0 0,0 0 0,1-1 0,0 0 0,1 0 0,0-1 0,1 0 0,16 13 0,9 0 0,1-1 0,1-2 0,0-1 0,1-2 0,69 19 0,-68-22 0,-17-5 0,1-1 0,-1-1 0,1 0 0,25 1 0,-11-3 0,45 11 0,-48-8 0,64 5 0,362-11 0,-428-2 0,-1-2 0,54-12 0,-17 3 0,7-3 0,-46 9 0,0 2 0,52-4 0,705 7 0,-369 5 0,748-3 0,-1149-1 0,0-1 0,0 0 0,0-1 0,-1 0 0,0-1 0,1-1 0,20-10 0,18-6 0,-9 8 0,1 1 0,0 3 0,0 1 0,57-1 0,186 8 0,-130 4 0,618-3 0,-754-2 0,0 0 0,1-1 0,24-8 0,-21 5 0,46-4 0,-38 6 0,47-11 0,-51 8 0,1 2 0,38-2 0,696 5 0,-365 5 0,59-3 0,-433 1 0,0 2 0,48 11 0,-46-7 0,0-2 0,36 2 0,279-7 0,-156-1 0,-165 0 0,-1-2 0,1 0 0,27-8 0,-24 5 0,48-5 0,-29 6 0,47-12 0,-15 3 0,-51 8 0,1-1 0,-1-1 0,48-23 0,-41 17 0,46-14 0,55-20 0,-29 8 0,-88 34 0,-1 0 0,1-1 0,-1-1 0,-1-1 0,1 0 0,-1-1 0,-1 0 0,0-1 0,-1 0 0,0-1 0,0-1 0,-1 0 0,-1 0 0,0-1 0,-1-1 0,-1 1 0,10-24 0,13-31 0,42-146 0,-57 143 0,-14 54 0,2 0 0,0 0 0,1 0 0,1 1 0,1-1 0,0 2 0,17-30 0,-1 16 0,-2-1 0,-1-1 0,-1 0 0,-2-2 0,-1 0 0,13-45 0,36-119 0,2-8 0,-20-12 0,3-11 0,-28 115 0,-18 83 0,1 2 0,2-1 0,16-45 0,7-10 0,30-127 0,-39 122 0,0 0 0,33-92 0,-29 110 0,-3-1 0,24-148 0,-11 10 0,-3 65 0,-14 52 0,-11 66 0,-2 0 0,2-30 0,-4 33 0,1 0 0,1 1 0,2 0 0,9-28 0,-6 26 0,-2-1 0,8-54 0,3-23 0,-12 72 0,-2 0 0,3-44 0,-4 26 0,10-54 0,-7 57 0,3-70 0,-10 77 0,1-1 0,2 1 0,14-65 0,19-106 0,-27 155 0,-3-1 0,-3 1 0,-6-101 0,1 37 0,4 79 0,14-77 0,-9 76 0,4-73 0,-14-26 0,5-106 0,15 161 0,-11 65 0,-2-1 0,4-28 0,-5-400 0,-6 231 0,3-875 0,2 1067 0,1 1 0,10-47 0,-7 44 0,-1 0 0,2-33 0,-8-289 0,1 345-115,-1 5 63,1 0 0,0-1 0,0 1 0,0 0 0,0 0 0,0 0 0,0 0 0,0 0-1,0 0 1,0 0 0,0 0 0,1 0 0,-1 0 0,0 0 0,1 0 0,-1 0 0,1 0 0,-1 0-1,1 0 1,-1 0 0,1 0 0,0 0 0,0-1 0,7 3-6774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10:30.0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4200 24575,'9'0'0,"0"-1"0,0 0 0,0-1 0,0 0 0,0-1 0,-1 0 0,1 0 0,13-7 0,66-45 0,-9 6 0,9 6 0,178-95 0,-198 101 0,1 4 0,1 3 0,146-41 0,-67 43 0,-123 22 0,1 2 0,44-3 0,-44 5 0,0 0 0,42-11 0,-38 6 0,0 2 0,0 1 0,52 1 0,1-1 0,3-12 0,-64 11 0,46-6 0,-23 9 0,-5 0 0,0-1 0,56-13 0,-43 8 0,0 1 0,1 3 0,0 3 0,55 5 0,7-1 0,-112-3 0,39-1 0,1 2 0,0 2 0,77 15 0,-79-10 0,1-2 0,0-3 0,1-1 0,64-6 0,85 5 0,-109 15 0,-63-11 0,1 0 0,25 2 0,29-6 0,-53-2 0,0 2 0,0 0 0,0 1 0,35 9 0,-14-2 0,2-2 0,-1-2 0,1-2 0,-1-1 0,53-7 0,113 6 0,-127 15 0,-62-10 0,-1-1 0,26 1 0,403-2 0,-232-7 0,-130 4 0,103-3 0,-107-14 0,-62 10 0,0 1 0,24-1 0,404 2 0,-232 7 0,-193-4 0,0-2 0,48-11 0,-46 8 0,0 0 0,36-1 0,279 7 0,-156 1 0,-159 1 0,1 1 0,55 14 0,-14-2 0,3-1 0,-44-7 0,0-1 0,51 2 0,89-10 0,85 4 0,-168 14 0,-64-10 0,1-2 0,25 3 0,402-4 0,-231-5 0,-179 4 0,-1 1 0,41 10 0,-40-5 0,77 3 0,-17-9 0,189-6 0,-262-1 0,46-12 0,-29 6 0,96-25 0,1 1 0,-113 29 0,-1-2 0,0 0 0,0-2 0,-1-2 0,42-24 0,13-3 0,-56 28 0,0-1 0,23-15 0,63-40 0,-65 41 0,80-59 0,-103 63 0,0-1 0,32-44 0,16-16 0,-55 63 0,0-1 0,-1-1 0,-2 0 0,0-1 0,-1-1 0,-2 0 0,15-48 0,-11 32 0,35-70 0,57-102 0,-80 160 0,-1 0 0,-3-2 0,16-58 0,-28 80 0,13-27 0,38-70 0,-41 89 0,10-18 0,-7 14 0,-2 0 0,29-89 0,0-7 0,-34 101 0,-2-1 0,15-63 0,0-22 0,-16 78 0,-2-1 0,8-83 0,-16 98 0,11-52 0,-7 54 0,-2-1 0,2-33 0,14-122 0,-7 93 0,16-52 0,-24 109 0,2 1 0,20-60 0,3-16 0,-6 32-1365,-19 56-5461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10:33.0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518 1 24575,'-3'137'0,"7"151"0,12-203 0,-11-63 0,0 1 0,2 24 0,-4 404 0,-6-232 0,3 734 0,-1-926 0,-2-1 0,-10 47 0,6-44 0,2 0 0,-1 33 0,3-21 0,-12 58 0,7-58 0,-2 60 0,8-74 0,-2-1 0,-7 32 0,5-30 0,-5 46 0,7-35 0,-12 50 0,1-6 0,0-3 0,7-43 0,-5 57 0,11-65 0,-13 48 0,9-48 0,-5 49 0,7-46 0,-1 0 0,-2-1 0,-1 1 0,-24 57 0,-7 24 0,11 35 0,22-119 0,1 0 0,2 0 0,0 57 0,-1 2 0,0-60 0,-2 0 0,0 0 0,-16 40 0,-7 30 0,16-46 0,5-23 0,2 0 0,1 1 0,-2 39 0,4-26 0,-11 57 0,7-56 0,-3 52 0,8-71 0,-1 0 0,-9 36 0,5-34 0,-3 48 0,8-58-341,0 0 0,-1-1-1,-6 23 1,1-16-6485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10:35.5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 1901 24575,'0'-637'0,"-2"602"0,-1-1 0,-10-39 0,6 37 0,-4-60 0,10-529 82,3 302-1529,-2 295-5379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10:37.3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5796 24575,'-2'-148'0,"5"-164"0,14 227 0,-12 62 0,0 1 0,1-26 0,-5-59 0,-3 77 0,2 1 0,1-1 0,1 1 0,11-49 0,-5 43 0,-1-1 0,-2 1 0,1-46 0,-8-112 0,-1 65 0,3-365 0,1 467 0,2 0 0,11-49 0,-8 47 0,-1 0 0,2-36 0,-5-610 0,-4 325 0,2-710 0,-2 1033 0,-1 0 0,-11-48 0,8 46 0,1 0 0,-2-36 0,6-327 0,3 181 0,-4 183 0,-1 1 0,-10-47 0,7 44 0,1 0 0,-2-33 0,7-33-94,-4-65 307,1 140-460,0-1-1,-1 1 1,-1 0 0,0 0-1,-15-33 1,9 31-6579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10:39.5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 1 24575,'1'28'0,"-1"0"0,-1 1 0,-2-1 0,-1 0 0,-1 0 0,-1 0 0,-11 29 0,-30 62 0,46-117 0,1-1 0,-1 0 0,1 1 0,-1-1 0,1 1 0,0-1 0,-1 1 0,1-1 0,0 1 0,0-1 0,0 0 0,0 1 0,1-1 0,-1 1 0,0-1 0,1 1 0,-1-1 0,1 1 0,-1-1 0,1 0 0,-1 1 0,1-1 0,1 2 0,0-1 0,0-1 0,0 1 0,0 0 0,1-1 0,-1 0 0,0 0 0,1 1 0,-1-1 0,0 0 0,1-1 0,-1 1 0,5 0 0,9 1 0,1 0 0,-1-2 0,27-1 0,-27 0 0,31 1-105,49-3 334,-88 2-378,0 0 0,-1 0 0,0-1 0,1 0 1,-1 0-1,0-1 0,0 0 0,0 0 0,11-8 0,-1-3-6677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52:10.1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24575,'0'4'0,"5"2"0,1 4 0,4 1 0,1 2 0,-2 4 0,2-1 0,0 1 0,-3 3 0,2-3 0,-1 0 0,3-2 0,0 1 0,-3 2 0,1-3 0,5-2 0,3-5 0,-1-3-8191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10:40.0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64 1 24575,'1'74'0,"1"-39"0,-1 0 0,-2 0 0,-2-1 0,-11 59 0,6-52 0,1 2 0,3-1 0,1 0 0,5 77 0,-4 66 0,-13-121-97,9-44-1171,0 4-5558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10:42.0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248 0 24575,'0'9'0,"-2"0"0,1 0 0,-1 0 0,0-1 0,-5 13 0,-6 23 0,-32 165 0,31-133 0,7-45 0,2-1 0,-3 45 0,5-34 0,-12 60 0,8-59 0,-4 57 0,9-73 0,-1 1 0,-9 30 0,6-28 0,-4 45 0,5-37 44,-1 1-1,-20 68 1,14-66-792,-11 77 0,22-103-6078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10:43.5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38 982 24575,'0'-637'0,"-1"611"0,-2 1 0,-11-50 0,8 47 0,0 0 0,-1-36 0,7-4-1365,0 37-5461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27:15.0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0 635 24575,'1'-7'0,"-1"1"0,1 0 0,0 0 0,1 0 0,-1 0 0,1 0 0,0 0 0,1 1 0,-1-1 0,1 1 0,0 0 0,7-9 0,5-4 0,1 0 0,19-17 0,-21 22 0,0-1 0,-1 0 0,12-18 0,-25 31 0,51-76 0,41-89 0,-84 149 0,-2 7 0,-1-1 0,0 1 0,0-1 0,-1 0 0,-1 0 0,0 0 0,0 0 0,-1 0 0,-1-1 0,1-13 0,-2 25 0,0 0 0,0-1 0,0 1 0,0-1 0,0 1 0,0 0 0,0-1 0,0 1 0,0-1 0,0 1 0,0 0 0,0-1 0,0 1 0,0-1 0,0 1 0,-1 0 0,1-1 0,0 1 0,0-1 0,0 1 0,-1 0 0,1-1 0,0 1 0,0 0 0,-1 0 0,1-1 0,0 1 0,-1 0 0,1-1 0,0 1 0,-1 0 0,1 0 0,-1-1 0,-9 12 0,-9 30 0,17-36 0,-12 30 0,3 2 0,1-1 0,-7 52 0,11-59 0,-3 44 0,3 0 0,7 141 0,2-78 0,-4-58 0,3 90 0,3-139-1365,3-7-5461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27:15.4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39 24575,'1'-2'0,"-1"0"0,1 1 0,0-1 0,-1 1 0,1-1 0,0 1 0,0-1 0,0 1 0,0 0 0,0-1 0,1 1 0,-1 0 0,0 0 0,0 0 0,1 0 0,-1 0 0,1 0 0,-1 0 0,1 1 0,-1-1 0,1 0 0,0 1 0,-1 0 0,1-1 0,-1 1 0,1 0 0,3-1 0,53-5 0,-52 5 0,355-2 64,-188 6-1493,-142-3-5397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27:17.4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76 254 24575,'-1'0'0,"0"-1"0,0 1 0,-1 0 0,1-1 0,0 1 0,0-1 0,0 0 0,0 1 0,0-1 0,0 0 0,0 0 0,0 0 0,0 1 0,0-1 0,0 0 0,0 0 0,1 0 0,-1 0 0,0-1 0,1 1 0,-1 0 0,1 0 0,-1 0 0,1 0 0,0-1 0,-1-1 0,-7-39 0,8 39 0,-1-6 0,0 0 0,1 0 0,-1 0 0,2 0 0,0 1 0,0-1 0,0 0 0,1 0 0,0 1 0,7-17 0,-7 21 0,1-1 0,0 1 0,0 0 0,0 0 0,0 0 0,1 0 0,-1 0 0,1 1 0,0 0 0,0 0 0,1 0 0,-1 0 0,1 0 0,-1 1 0,1 0 0,0 0 0,-1 0 0,1 1 0,0 0 0,8-2 0,1 1 0,-1 0 0,1 1 0,0 0 0,0 1 0,0 0 0,24 5 0,-33-4 0,-1 0 0,1 0 0,-1 0 0,0 0 0,0 1 0,1 0 0,-1 0 0,0 0 0,-1 1 0,1-1 0,0 1 0,-1 0 0,1 0 0,-1 0 0,0 0 0,0 0 0,0 1 0,-1 0 0,1-1 0,-1 1 0,0 0 0,0 0 0,0 0 0,2 7 0,-1 6 0,0 0 0,-1-1 0,0 1 0,-2 0 0,0 0 0,-1 0 0,0 0 0,-2-1 0,0 1 0,-6 20 0,-9 17 0,-43 88 0,21-52 0,32-73 0,-1 1 0,0-1 0,-2-1 0,0 0 0,0 0 0,-2-1 0,0-1 0,0 0 0,-2-1 0,1 0 0,-2-1 0,-31 19 0,47-31 0,-1 1 0,0-1 0,0 1 0,0-1 0,0 1 0,0-1 0,0 0 0,0 1 0,0-1 0,0 0 0,0 0 0,0 0 0,0 0 0,0 0 0,0 0 0,0 0 0,0 0 0,0 0 0,0 0 0,0 0 0,0-1 0,0 1 0,0 0 0,0-1 0,0 1 0,0-1 0,1 1 0,-1-1 0,0 1 0,0-1 0,0 0 0,1 1 0,-1-1 0,0 0 0,1 0 0,-1 0 0,0 1 0,1-1 0,-1 0 0,1 0 0,-1 0 0,1 0 0,0 0 0,0 0 0,-1 0 0,1 0 0,0 0 0,0 0 0,0 0 0,0 0 0,0-2 0,-2-9 0,1 0 0,0-1 0,2-16 0,-1 18 0,0-18 0,0 15 0,-1 0 0,2 0 0,0 0 0,1 0 0,3-14 0,-4 25 0,0 0 0,1-1 0,-1 1 0,0 0 0,1 0 0,0 0 0,0 0 0,0 0 0,0 0 0,1 1 0,-1-1 0,0 1 0,1-1 0,0 1 0,0 0 0,0 0 0,0 0 0,0 0 0,0 1 0,0-1 0,0 1 0,1 0 0,-1 0 0,7-1 0,5-1 0,0 1 0,0 0 0,0 2 0,0-1 0,1 2 0,-1 0 0,23 5 0,-30-4 0,0 0 0,0 1 0,0 0 0,0 0 0,-1 1 0,1 0 0,-1 0 0,0 1 0,0 0 0,0 0 0,-1 0 0,0 1 0,0 0 0,10 13 0,1 6 0,-3-3 0,2-1 0,0 0 0,27 25 0,-40-42 0,1 0 0,0-1 0,-1 0 0,2 0 0,-1 0 0,0 0 0,0-1 0,1 0 0,-1 1 0,1-2 0,0 1 0,0 0 0,0-1 0,-1 0 0,1 0 0,0-1 0,0 1 0,0-1 0,0 0 0,0 0 0,1-1 0,-2 0 0,1 0 0,5-1 0,-7 1-85,-1 0 0,1-1-1,-1 1 1,1-1 0,-1 0-1,0 1 1,0-1 0,0 0-1,0 0 1,0 0 0,0 0-1,0-1 1,-1 1 0,1 0-1,1-5 1,6-15-6741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27:18.6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0 111 24575,'1'-3'0,"0"-1"0,0 1 0,0 0 0,1 0 0,-1 0 0,1 0 0,0 0 0,0 0 0,0 0 0,0 0 0,0 1 0,3-4 0,32-28 0,-30 30 0,0-1 0,0 1 0,0 1 0,0-1 0,1 1 0,0 1 0,-1-1 0,1 1 0,0 1 0,0-1 0,0 1 0,0 1 0,0-1 0,0 1 0,1 1 0,-1 0 0,14 3 0,-16-3 0,0 1 0,-1-1 0,0 2 0,1-1 0,-1 0 0,0 1 0,0 0 0,0 0 0,-1 1 0,1-1 0,-1 1 0,0 0 0,0 0 0,0 1 0,0-1 0,-1 1 0,0 0 0,0-1 0,0 2 0,0-1 0,-1 0 0,0 0 0,0 1 0,0-1 0,1 9 0,-1-1 0,-1 1 0,1-1 0,-2 0 0,0 1 0,-1-1 0,0 0 0,-6 26 0,5-32 0,0 0 0,-1 0 0,0 0 0,0 0 0,0-1 0,-1 1 0,0-1 0,-1 0 0,1 0 0,-1-1 0,0 1 0,0-1 0,-1 0 0,0-1 0,-11 8 0,9-7 0,-41 22 0,47-26 0,0 0 0,1-1 0,-1 1 0,0 0 0,1-1 0,-1 1 0,0-1 0,0 1 0,0-1 0,0 0 0,1 0 0,-1 0 0,0 0 0,0 0 0,0-1 0,0 1 0,1 0 0,-1-1 0,0 1 0,0-1 0,0 0 0,1 1 0,-1-1 0,-2-2 0,4 3 0,-1-1 0,1 0 0,-1 1 0,1-1 0,0 0 0,-1 1 0,1-1 0,0 0 0,0 0 0,-1 1 0,1-1 0,0 0 0,0 0 0,0 0 0,0 1 0,0-1 0,0 0 0,0 0 0,0 0 0,1 1 0,-1-1 0,0 0 0,0 0 0,0 1 0,1-1 0,-1 0 0,1 1 0,-1-1 0,0 0 0,1 1 0,-1-1 0,1 0 0,-1 1 0,1-1 0,0 1 0,-1-1 0,1 1 0,0-1 0,-1 1 0,1 0 0,0-1 0,-1 1 0,2-1 0,33-15 0,-20 12 0,0 0 0,0 2 0,0 0 0,1 0 0,-1 2 0,0 0 0,1 0 0,-1 2 0,0 0 0,28 7 0,-36-7 0,0 0 0,-1 1 0,1 0 0,0 0 0,-1 0 0,0 1 0,0 0 0,0 0 0,0 1 0,0 0 0,-1-1 0,0 2 0,0-1 0,0 1 0,-1 0 0,0 0 0,0 0 0,-1 0 0,1 1 0,-1-1 0,-1 1 0,1 0 0,-1 0 0,2 12 0,-2-11 0,-1 1 0,-1 0 0,1 0 0,-1 0 0,-1 0 0,1-1 0,-2 1 0,1 0 0,-1 0 0,-1-1 0,1 1 0,-1-1 0,-1 0 0,-4 10 0,4-13 0,0 0 0,0 0 0,0 0 0,-1 0 0,1 0 0,-1-1 0,0 0 0,0 0 0,-1 0 0,1-1 0,-1 1 0,0-1 0,0-1 0,0 1 0,0-1 0,0 0 0,-1 0 0,1-1 0,-13 1 0,-104 0-584,107-3-197,-15 0-6045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27:20.9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603 1 24575,'-2'0'0,"-47"-1"0,1 3 0,-77 11 0,109-10 0,0 2 0,0-1 0,0 2 0,0 0 0,1 1 0,0 1 0,0 0 0,1 1 0,0 0 0,1 1 0,-16 15 0,2 0 0,1 1 0,2 2 0,-23 30 0,39-46 0,1 0 0,0 1 0,1-1 0,0 1 0,1 1 0,1-1 0,0 1 0,0-1 0,2 1 0,-1 0 0,1 14 0,1-14 0,1-1 0,0 1 0,1-1 0,1 0 0,4 22 0,-4-29 0,1 0 0,-1 0 0,1-1 0,0 1 0,0-1 0,0 0 0,1 0 0,0 0 0,0 0 0,0-1 0,0 0 0,1 0 0,0 0 0,7 5 0,33 17 0,1-2 0,0-2 0,73 24 0,-5-3 0,-50-14 0,-40-16 0,2-2 0,-1-1 0,36 8 0,-9-4 0,-32-8 0,1 0 0,29 2 0,-15-2 0,1 1 0,52 17 0,-59-15 0,1-1 0,0-1 0,1-1 0,39 2 0,566-10 0,-607 0 0,0-1 0,55-14 0,-14 3 0,2-1 0,-43 8 0,1 2 0,50-4 0,-2 10 0,-51 1 0,1-2 0,-1-1 0,0-1 0,0-1 0,28-7 0,51-12 0,-75 17 0,0-2 0,58-19 0,-28 2 0,-33 15 0,-2-2 0,1 0 0,42-27 0,99-57 0,-163 91 0,-1-1 0,1 0 0,-1 0 0,0 0 0,0 0 0,0-1 0,-1 0 0,0 1 0,0-1 0,0 0 0,-1-1 0,0 1 0,0 0 0,0-1 0,-1 1 0,0-1 0,0 1 0,-1-9 0,1 2 0,-1 0 0,0 0 0,-1 0 0,-1 0 0,0 0 0,-1 0 0,0 0 0,-7-17 0,8 25 0,-1 0 0,0 0 0,0 0 0,-1 1 0,1-1 0,-1 1 0,0 0 0,0 0 0,0 1 0,0-1 0,-1 1 0,0 0 0,1 0 0,-1 0 0,0 1 0,-9-4 0,-6 0 0,-1 1 0,1 0 0,-26-1 0,-26-7 0,-133-28 0,29 5 0,145 31 0,0 1 0,0 2 0,-53 1 0,55 3 0,0-3 0,1 0 0,-1-2 0,-41-8 0,15 0 0,-1 3 0,-1 2 0,1 3 0,-100 7 0,28-1 0,26-5 0,-112 5 0,185 1 0,-46 13 0,34-7 0,-16 5 0,35-8 0,1-2 0,-1 0 0,-30 2 0,16-4 0,-44 11 0,47-7 0,-64 4 0,63-10-1365,4-1-5461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27:22.6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1017 0 24575,'-43'3'0,"1"3"0,0 0 0,0 3 0,-44 15 0,23-7 0,19-3 0,1 1 0,0 2 0,1 2 0,-55 34 0,77-41 0,0 0 0,2 1 0,-1 1 0,2 1 0,0 0 0,1 1 0,0 1 0,-24 34 0,-8 12 0,28-38 0,1 1 0,-31 54 0,27-34 0,8-18 0,2 1 0,-11 31 0,13-28 0,6-20 0,0 1 0,1 0 0,1 0 0,-3 26 0,6-35 0,0-1 0,0 1 0,0 0 0,1 0 0,0 0 0,-1 0 0,2 0 0,-1-1 0,0 1 0,1 0 0,-1-1 0,1 0 0,0 1 0,0-1 0,0 0 0,1 0 0,-1 0 0,1 0 0,0 0 0,0 0 0,5 3 0,28 19 0,2-1 0,1-2 0,0-2 0,56 21 0,-18-14 0,118 25 0,-143-40 0,-3 0 0,0-3 0,84 7 0,-102-14 0,0 1 0,31 9 0,-31-6 0,61 5 0,297-12 0,-362-1 0,-1 0 0,47-12 0,-44 8 0,0 1 0,33-1 0,635 4 0,-335 4 0,-214 1 0,161-7 0,-289 2 0,0-1 0,-1-1 0,1-1 0,-1 0 0,0-2 0,-1 0 0,0-1 0,30-18 0,-18 6 0,-1-2 0,-1-1 0,46-47 0,-60 55 0,-1-1 0,0 0 0,-1-1 0,-1-1 0,-1 0 0,-1 0 0,0 0 0,-1-2 0,-1 1 0,-1 0 0,-1-1 0,-1 0 0,0-1 0,1-35 0,-5 43 0,0-1 0,-1 0 0,0 1 0,-1-1 0,0 1 0,-2-1 0,1 1 0,-1 0 0,-1 0 0,-1 1 0,0 0 0,0 0 0,-1 0 0,-1 0 0,1 1 0,-2 0 0,0 1 0,0 0 0,-1 1 0,0-1 0,-1 2 0,0 0 0,-12-8 0,-15-5 0,-1 2 0,-1 1 0,-1 2 0,-1 2 0,-64-13 0,51 12 0,35 9 0,-1 1 0,-26-3 0,-59-10 0,75 11 0,0 1 0,-44-2 0,-711 7 0,371 3 0,375-1 0,0-3 0,0-1 0,-66-14 0,15 4-1365,63 12-5461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27:27.0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197 1 24575,'0'29'0,"-1"-1"0,-1 1 0,-2 0 0,0-1 0,-2 0 0,-1 0 0,-2-1 0,0 0 0,-20 39 0,11-29 0,-16 46 0,20-46 0,-27 52 0,39-85 0,-1 0 0,1 0 0,0 1 0,0-1 0,0 1 0,1-1 0,0 1 0,0-1 0,0 1 0,0 0 0,1-1 0,-1 9 0,2-10 0,0-1 0,0 0 0,0 0 0,0 0 0,0 0 0,0 0 0,0 0 0,1 0 0,-1-1 0,1 1 0,-1 0 0,1-1 0,0 1 0,-1-1 0,1 1 0,0-1 0,0 0 0,0 0 0,0 0 0,0 0 0,0 0 0,1-1 0,-1 1 0,0 0 0,0-1 0,0 0 0,1 1 0,2-1 0,18 3 0,1-1 0,-1-1 0,1-1 0,40-6 0,92-25 0,-145 29 0,-7 1 0,0-1 0,0 1 0,0-1 0,-1 1 0,1-1 0,0 0 0,-1-1 0,0 1 0,1-1 0,-1 1 0,0-1 0,0 0 0,-1 0 0,1 0 0,-1-1 0,1 1 0,-1-1 0,0 1 0,0-1 0,-1 0 0,1 1 0,-1-1 0,0 0 0,0 0 0,0 0 0,1-6 0,0-12 0,0 0 0,-2 0 0,-3-40 0,0 27 0,1 7 0,1 44 0,1 49 0,0-62 0,0 504-1365,0-477-5461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52:10.8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0 206 24575,'1'3'0,"-1"0"0,1 0 0,-1 0 0,1 0 0,0 0 0,0 0 0,0 0 0,0-1 0,1 1 0,-1 0 0,1 0 0,-1-1 0,1 1 0,0-1 0,0 0 0,1 1 0,-1-1 0,0 0 0,1 0 0,-1-1 0,1 1 0,-1 0 0,1-1 0,0 1 0,0-1 0,0 0 0,-1 0 0,1 0 0,0-1 0,0 1 0,1-1 0,-1 1 0,0-1 0,0 0 0,0 0 0,0 0 0,0-1 0,0 1 0,0-1 0,0 0 0,0 1 0,0-1 0,0-1 0,0 1 0,0 0 0,-1-1 0,1 1 0,-1-1 0,1 0 0,-1 0 0,3-2 0,0-3 0,0-1 0,-1 1 0,0-1 0,0 1 0,-1-1 0,0 0 0,0-1 0,-1 1 0,0 0 0,0-1 0,-1 1 0,0-18 0,-1 20 0,0-1 0,0 0 0,-1 1 0,0-1 0,0 0 0,-1 1 0,0-1 0,0 1 0,-1 0 0,1 0 0,-2 0 0,1 0 0,0 0 0,-1 0 0,0 1 0,0 0 0,-6-6 0,8 9 0,1 1 0,-1 0 0,1 0 0,-1 0 0,1-1 0,-1 1 0,0 1 0,0-1 0,1 0 0,-1 0 0,0 1 0,0-1 0,0 1 0,0-1 0,0 1 0,0 0 0,0 0 0,1 0 0,-1 0 0,0 0 0,0 0 0,0 0 0,0 1 0,0-1 0,0 1 0,0-1 0,1 1 0,-1 0 0,0 0 0,-2 1 0,3-1 0,0 1 0,-1-1 0,1 0 0,0 1 0,0-1 0,1 0 0,-1 1 0,0-1 0,0 1 0,1-1 0,-1 1 0,1 0 0,-1-1 0,1 1 0,0 0 0,-1-1 0,1 1 0,0 0 0,0-1 0,0 1 0,1 0 0,-1-1 0,0 1 0,0-1 0,1 1 0,-1 0 0,1-1 0,0 1 0,-1-1 0,1 1 0,0-1 0,0 1 0,0-1 0,0 0 0,2 2 0,4 6 9,0-1-1,1 0 0,0-1 1,0 0-1,1 0 0,0-1 0,0 0 1,13 6-1,84 33-556,-74-33-344,-16-5-5934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27:28.0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214 184 24575,'6'0'0,"-1"0"0,0-1 0,0 1 0,1-1 0,-1 0 0,0 0 0,0 0 0,0-1 0,0 0 0,0 0 0,0 0 0,0-1 0,7-5 0,-9 6 0,-1-1 0,0 1 0,0-1 0,0 1 0,0-1 0,-1 0 0,1 1 0,-1-1 0,1 0 0,-1 0 0,0 0 0,0 0 0,0 0 0,-1-1 0,1 1 0,-1 0 0,0 0 0,0 0 0,0-1 0,0 1 0,0 0 0,-1 0 0,1 0 0,-2-4 0,1 3 0,0 0 0,0 0 0,-1 1 0,1-1 0,-1 0 0,0 1 0,0 0 0,0-1 0,-1 1 0,1 0 0,-1 0 0,0 0 0,0 0 0,0 1 0,0-1 0,-7-4 0,4 4 0,0 0 0,-1 0 0,0 0 0,0 1 0,0 0 0,0 0 0,0 1 0,0 0 0,-9-1 0,9 2 0,-1-1 0,0 1 0,1 1 0,-1 0 0,0 0 0,1 0 0,-1 1 0,1 0 0,-1 0 0,1 1 0,0 0 0,0 0 0,0 0 0,1 1 0,-1 0 0,1 1 0,0 0 0,-9 8 0,9-6 0,1 1 0,0 0 0,0 1 0,0-1 0,1 1 0,1-1 0,-1 1 0,2 1 0,-1-1 0,1 0 0,0 0 0,1 1 0,0-1 0,1 1 0,0-1 0,0 1 0,1-1 0,0 1 0,1-1 0,0 1 0,0-1 0,1 0 0,0 0 0,1 0 0,0-1 0,1 1 0,-1-1 0,1 0 0,1 0 0,0 0 0,0-1 0,9 9 0,0-3 10,0-1 0,0 0 0,1-1 0,1-1 0,0 0 0,0-1 0,1-1 0,0-1 0,1 0 0,-1-2 0,26 5 0,-32-7-84,0-1-1,-1-1 1,1 0 0,0-1 0,0 0-1,0 0 1,0-1 0,-1-1 0,1 0-1,0-1 1,-1 0 0,0-1 0,0 0-1,0 0 1,0-2 0,-1 1 0,1-1-1,-1-1 1,16-13 0,-11 4-6752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27:28.3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1 24575,'0'6'0,"-7"2"0,-1 5 0,1 7 0,0 6 0,3 5 0,1 2 0,2 3 0,6 0 0,3 0 0,0 1 0,5-1 0,-1 0 0,-1 0 0,-3-1 0,-3 1 0,-3-7-8191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27:28.5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1 108 24575,'0'-6'0,"6"-1"0,2-7 0,6 0 0,6 2 0,6 3 0,-2-3 0,2 1 0,1 2 0,3 3 0,3 2 0,0 2 0,2 1 0,-5 7 0,-3 2 0,-4 6 0,-8 1-8191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27:29.0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1 391 24575,'17'-3'0,"1"0"0,-1-2 0,-1 0 0,1 0 0,-1-2 0,0 0 0,0-1 0,18-12 0,-14 9 0,-2-2 0,0 0 0,0 0 0,-2-2 0,1 0 0,16-22 0,-28 32 0,0 0 0,-1-1 0,1 0 0,-1 0 0,-1 0 0,1-1 0,-1 1 0,0-1 0,-1 0 0,1 0 0,-1 0 0,-1 0 0,1 0 0,-1 0 0,-1-1 0,1 1 0,-1 0 0,0-1 0,-1 1 0,0 0 0,0 0 0,-3-11 0,3 16 0,0-1 0,0 1 0,0-1 0,0 1 0,-1-1 0,1 1 0,-1 0 0,1-1 0,-1 1 0,0 0 0,0 0 0,0 0 0,0 1 0,-1-1 0,1 0 0,0 1 0,-1-1 0,1 1 0,-1 0 0,1 0 0,-1 0 0,1 0 0,-1 1 0,0-1 0,0 0 0,1 1 0,-1 0 0,0 0 0,0 0 0,0 0 0,1 0 0,-1 1 0,0-1 0,0 1 0,-3 1 0,-1 0 0,-1 1 0,1 0 0,0 0 0,0 1 0,1 0 0,-1 0 0,1 0 0,0 1 0,0 0 0,0 0 0,-7 10 0,7-7 0,1 0 0,0 1 0,0 0 0,1 0 0,0 1 0,1-1 0,0 1 0,0-1 0,1 1 0,0 0 0,0 13 0,0 16 0,5 64 0,0-39 0,-3-22 0,-1-20 0,2 0 0,0 1 0,8 39 0,-8-56 0,1 1 0,1-1 0,-1 1 0,1-1 0,0 0 0,0 0 0,1 0 0,0 0 0,0-1 0,0 0 0,1 1 0,-1-2 0,1 1 0,1 0 0,-1-1 0,11 7 0,14 6 0,0 0 0,37 13 0,-59-27 0,0 1 0,0-2 0,0 1 0,1-1 0,-1-1 0,1 1 0,-1-1 0,1-1 0,0 0 0,-1 0 0,1-1 0,-1 0 0,1 0 0,9-3 0,-15 3 0,0 0 0,-1 0 0,1-1 0,0 1 0,-1-1 0,1 1 0,-1-1 0,0 0 0,1 0 0,-1 0 0,0 0 0,0 0 0,0-1 0,-1 1 0,1-1 0,-1 1 0,1-1 0,-1 1 0,0-1 0,0 0 0,0 0 0,0 1 0,0-1 0,-1 0 0,1 0 0,-1 0 0,0 0 0,0 0 0,0 0 0,0 0 0,0 0 0,-1 0 0,1 0 0,-1 0 0,0 1 0,0-1 0,0 0 0,0 0 0,-2-3 0,-3-6 0,0 0 0,0 0 0,-1 1 0,-1 0 0,0 0 0,-1 1 0,-11-12 0,8 13 0,0 1 0,0 0 0,-1 0 0,0 2 0,-1 0 0,1 0 0,-1 1 0,0 1 0,0 0 0,-1 1 0,-17-1 0,29 3 0,1 1 0,0 0 0,-1 0 0,1 0 0,0 0 0,-1 0 0,1 0 0,0 1 0,0-1 0,-1 1 0,1 0 0,0-1 0,0 1 0,0 0 0,0 0 0,-1 0 0,2 1 0,-1-1 0,0 1 0,0-1 0,0 1 0,1-1 0,-1 1 0,1 0 0,-1 0 0,1 0 0,0 0 0,-1 0 0,1 0 0,0 0 0,0 0 0,1 0 0,-1 0 0,0 1 0,1-1 0,-1 0 0,1 1 0,0-1 0,0 0 0,0 1 0,0-1 0,1 3 0,-1 3 0,1 0 0,1 0 0,-1 0 0,1 0 0,1-1 0,-1 1 0,1-1 0,1 1 0,-1-1 0,1 0 0,7 9 0,31 23-1365,-19-22-5461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27:29.4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109 74 24575,'-1'26'0,"2"1"0,0-1 0,2 1 0,11 44 0,-13-65 0,1 0 0,0 0 0,0-1 0,1 1 0,0-1 0,-1 1 0,2-1 0,-1 0 0,1 0 0,0-1 0,0 1 0,0-1 0,0 0 0,1 0 0,0 0 0,-1 0 0,2-1 0,-1 0 0,0 0 0,1 0 0,-1-1 0,1 0 0,0 0 0,-1 0 0,1-1 0,11 2 0,-13-3 0,0 1 0,0-1 0,0 0 0,1 0 0,-1 0 0,0 0 0,0-1 0,0 1 0,0-1 0,0 0 0,0-1 0,-1 1 0,1-1 0,0 1 0,0-1 0,-1 0 0,1-1 0,-1 1 0,4-3 0,-4 1 0,0-1 0,0 1 0,0-1 0,0 0 0,-1 1 0,1-1 0,-1 0 0,-1 0 0,1-1 0,-1 1 0,0 0 0,0 0 0,0-1 0,0-6 0,-1 0 0,1 0 0,-2 1 0,1-1 0,-1 0 0,-1 1 0,0-1 0,-1 1 0,0-1 0,-1 1 0,0 0 0,-1 1 0,-11-19 0,12 22 0,-1 0 0,0 1 0,-1 0 0,1 0 0,-1 0 0,0 1 0,-1 0 0,0 0 0,1 0 0,-1 1 0,-1 0 0,1 0 0,-1 1 0,1 0 0,-1 0 0,0 1 0,0 0 0,0 1 0,-9-2 0,8 2 0,1 0 0,-1 1 0,1 0 0,-1 0 0,1 1 0,-1 0 0,1 0 0,-13 4 0,17-3 0,0 0 0,0 0 0,0 1 0,0-1 0,1 1 0,-1 0 0,1 0 0,-1 0 0,1 1 0,0-1 0,0 1 0,1 0 0,-1-1 0,1 1 0,0 0 0,0 1 0,-2 5 0,-3 7-227,2 1-1,0 0 1,1 0-1,1 0 1,-2 32-1,4-18-6598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27:30.1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24575,'-1'41'0,"3"-1"0,1 0 0,14 63 0,62 224-1365,-75-312-5461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27:30.8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1 173 24575,'1'-9'0,"1"0"0,0 0 0,1 0 0,0 0 0,1 1 0,0-1 0,0 1 0,0 0 0,1 0 0,0 1 0,1-1 0,0 1 0,0 0 0,0 1 0,1-1 0,0 1 0,1 1 0,-1-1 0,1 1 0,0 1 0,0-1 0,0 2 0,16-7 0,-20 10 0,-1 0 0,0 0 0,1 0 0,-1 0 0,0 1 0,1-1 0,-1 1 0,0 0 0,1 0 0,-1 0 0,0 0 0,0 0 0,0 1 0,0 0 0,0-1 0,-1 1 0,1 0 0,0 0 0,-1 1 0,1-1 0,-1 0 0,0 1 0,0 0 0,0-1 0,0 1 0,0 0 0,-1 0 0,1 0 0,-1 0 0,0 0 0,1 4 0,3 7 0,-1 0 0,0 0 0,-1 0 0,-1 1 0,1 25 0,-2-23 0,-1 1 0,-1-1 0,0 0 0,-1 0 0,-1 0 0,0 0 0,-2 0 0,0 0 0,0-1 0,-2 0 0,0 0 0,-1-1 0,0 0 0,-1 0 0,-1-1 0,-1 0 0,-22 23 0,33-36 0,-1 0 0,1 0 0,-1-1 0,0 1 0,1 0 0,-1-1 0,0 1 0,0 0 0,1-1 0,-1 1 0,0-1 0,0 0 0,0 1 0,0-1 0,0 0 0,1 1 0,-1-1 0,0 0 0,0 0 0,0 0 0,-1 0 0,2 0 0,-1-1 0,1 1 0,0-1 0,0 1 0,0-1 0,0 1 0,0-1 0,0 1 0,0-1 0,0 0 0,0 1 0,0-1 0,0 1 0,1-1 0,-1 1 0,0-1 0,0 1 0,0-1 0,1 1 0,-1-1 0,0 1 0,1 0 0,-1-1 0,0 1 0,1-1 0,-1 1 0,1 0 0,-1-1 0,0 1 0,1 0 0,-1-1 0,1 1 0,-1 0 0,2-1 0,61-55 0,-25 26 0,-2-3 0,-2-1 0,-1-1 0,36-51 0,-68 85 0,0 0 0,-1-1 0,1 1 0,0 0 0,0 0 0,0-1 0,0 1 0,0 0 0,0 0 0,0 0 0,0 0 0,0 1 0,0-1 0,1 0 0,-1 0 0,3-1 0,-4 3 0,1-1 0,-1 0 0,1 0 0,-1 1 0,1-1 0,-1 0 0,1 1 0,-1-1 0,1 0 0,-1 1 0,1-1 0,-1 1 0,0-1 0,1 1 0,-1-1 0,0 1 0,0-1 0,1 1 0,-1-1 0,0 1 0,0-1 0,0 1 0,1-1 0,-1 1 0,0-1 0,0 1 0,0 0 0,0 0 0,1 59 0,-1-49 0,0-1 0,0 0 0,1 0 0,0 0 0,0 0 0,1-1 0,1 1 0,0-1 0,0 1 0,9 17 0,-10-24 0,-1 0 0,1-1 0,1 1 0,-1 0 0,0-1 0,0 1 0,1-1 0,0 0 0,-1 1 0,1-1 0,0 0 0,0-1 0,0 1 0,0-1 0,0 1 0,1-1 0,-1 0 0,0 0 0,1 0 0,-1-1 0,0 1 0,1-1 0,-1 0 0,1 0 0,-1 0 0,1 0 0,-1 0 0,1-1 0,-1 0 0,0 0 0,1 0 0,3-1 0,-3 0 0,1 0 0,-1 0 0,0 0 0,0 0 0,0-1 0,0 0 0,0 0 0,-1 0 0,1 0 0,-1 0 0,0-1 0,0 1 0,0-1 0,0 0 0,-1 0 0,1 0 0,-1 0 0,0-1 0,1-4 0,3-9 0,-1-1 0,0 0 0,2-29 0,2-10 0,2 20 0,-11 38 0,0 0 0,0 0 0,0 0 0,0 0 0,0 0 0,0 1 0,0-1 0,0 0 0,0 0 0,0 0 0,0 0 0,0 0 0,1 0 0,-1 0 0,0 0 0,0 0 0,0 0 0,0 0 0,0 0 0,0 0 0,0 0 0,0 0 0,1 0 0,-1 0 0,0 0 0,0 0 0,0 0 0,0 0 0,0 0 0,0 0 0,0 0 0,0 0 0,1 0 0,-1 0 0,0 0 0,0 0 0,0 0 0,0 0 0,0 0 0,0 0 0,0 0 0,0 0 0,0 0 0,0 0 0,1-1 0,-1 1 0,0 0 0,0 0 0,0 0 0,0 0 0,0 0 0,0 0 0,0 0 0,0 0 0,0 0 0,0-1 0,0 1 0,0 0 0,0 0 0,0 0 0,0 0 0,0 0 0,0 0 0,0 0 0,0 0 0,0-1 0,0 1 0,0 0 0,2 23 0,-2-4 0,-2 1 0,0-1 0,-9 33 0,7-38 0,1-1 0,0 1 0,1 0 0,0 0 0,2 0 0,-1 0 0,2 1 0,0-1 0,4 21 0,-3-26-62,1-1 0,0 0 0,1 1 0,-1-1 0,2-1 0,-1 1 0,1-1 0,0 1 0,1-1 0,-1-1 0,1 1 0,1-1-1,-1 0 1,1 0 0,0-1 0,1 0 0,-1 0 0,1-1 0,0 0 0,0 0 0,15 4 0,0-1-6764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27:31.1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24575,'0'6'0,"0"8"0,0 7 0,0 7 0,0 4 0,0 2 0,0 2 0,0 1 0,6-6 0,1-2 0,1-1 0,-2-10 0,-2-15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27:31.7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24575,'22'1'0,"0"2"0,0 0 0,25 7 0,-21-4 0,47 5 0,-34-11 0,-27 0 0,0 0 0,0 0 0,0 1 0,0 1 0,16 4 0,-25-5 0,0 0 0,0 0 0,0 1 0,0-1 0,-1 1 0,1 0 0,0 0 0,-1 0 0,1 0 0,-1 0 0,1 0 0,-1 1 0,0-1 0,0 1 0,0 0 0,-1-1 0,1 1 0,-1 0 0,1 0 0,-1 0 0,0 0 0,0 1 0,0-1 0,0 4 0,1 10 0,2-1 0,0 0 0,0 0 0,2 0 0,10 22 0,-14-34 0,1 0 0,0 0 0,0 0 0,0 0 0,0-1 0,0 1 0,1-1 0,-1 0 0,1 0 0,0 0 0,0 0 0,0-1 0,0 0 0,1 1 0,-1-2 0,1 1 0,-1 0 0,1-1 0,-1 0 0,1 0 0,0 0 0,0-1 0,7 0 0,-7 0 0,0-1 0,-1 1 0,1-1 0,-1-1 0,1 1 0,-1-1 0,0 1 0,1-1 0,-1 0 0,0-1 0,0 1 0,-1-1 0,1 0 0,0 0 0,-1 0 0,0 0 0,1 0 0,-1-1 0,-1 0 0,1 0 0,0 1 0,-1-1 0,0-1 0,3-5 0,4-11 0,-1 0 0,-1-1 0,8-34 0,-14 50 0,9-41 0,-10 44 0,1 1 0,-1 0 0,0 0 0,0-1 0,0 1 0,0 0 0,0 0 0,0-1 0,0 1 0,-1 0 0,1 0 0,-1 0 0,0 0 0,0-1 0,0 1 0,-1-2 0,2 4 0,0 0 0,-1 0 0,1-1 0,-1 1 0,1 0 0,0 0 0,-1 0 0,1 0 0,0 0 0,-1 0 0,1 0 0,-1 0 0,1 0 0,0 0 0,-1 0 0,1 0 0,-1 0 0,1 1 0,0-1 0,-1 0 0,1 0 0,0 0 0,-1 0 0,1 1 0,0-1 0,-1 0 0,1 0 0,0 1 0,-1-1 0,1 0 0,0 1 0,0-1 0,0 0 0,-1 1 0,1-1 0,0 0 0,0 1 0,0-1 0,0 0 0,-1 1 0,1-1 0,0 1 0,0-1 0,-9 22 0,8-18 0,-10 25 0,2 1 0,1 0 0,1 1 0,-5 57 0,10-74 0,2 1 0,0-1 0,1 1 0,0-1 0,1 0 0,1 1 0,0-1 0,1 0 0,1-1 0,0 1 0,0-1 0,14 22 0,-16-31-85,0 0 0,0 0-1,1 0 1,-1-1 0,1 0-1,-1 1 1,1-1 0,0-1-1,1 1 1,-1-1 0,0 1-1,1-1 1,-1-1 0,1 1-1,5 1 1,15 2-6741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27:33.3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 0 24575,'-1'11'0,"0"1"0,-1-1 0,0 0 0,-1 0 0,-4 11 0,-9 41 0,-1 13 0,12-61 0,1 1 0,1 0 0,-3 29 0,6-44 0,0-1 0,0 1 0,0 0 0,1 0 0,-1-1 0,0 1 0,0 0 0,0-1 0,1 1 0,-1 0 0,0-1 0,1 1 0,-1-1 0,1 1 0,-1 0 0,1-1 0,-1 1 0,1-1 0,-1 1 0,1-1 0,-1 0 0,1 1 0,0-1 0,-1 1 0,1-1 0,0 0 0,-1 0 0,1 1 0,0-1 0,-1 0 0,1 0 0,0 0 0,-1 0 0,1 0 0,0 0 0,0 0 0,-1 0 0,1 0 0,0 0 0,0 0 0,-1 0 0,1-1 0,0 1 0,-1 0 0,1 0 0,0-1 0,0 0 0,41-15 0,-34 12 0,13-6 0,1 1 0,1 0 0,-1 2 0,1 1 0,0 1 0,1 0 0,-1 2 0,1 1 0,44 1 0,-65 1 0,1 1 0,-1-1 0,0 0 0,0 1 0,1 0 0,-1 0 0,0 0 0,0 0 0,0 0 0,0 1 0,-1-1 0,1 1 0,0 0 0,0 0 0,-1 0 0,1 0 0,-1 0 0,0 0 0,0 1 0,2 2 0,-2-1 0,0-1 0,-1 1 0,1 0 0,-1 0 0,0 0 0,0 0 0,-1 0 0,1 0 0,-1 0 0,0 1 0,0-1 0,0 0 0,-2 7 0,-2 7 0,-1 0 0,-1-1 0,0 1 0,-1-1 0,-16 26 0,18-32 0,-2 0 0,1-1 0,-2 0 0,1 0 0,-1 0 0,-1-1 0,1-1 0,-12 9 0,13-12 0,-1 0 0,0-1 0,0 0 0,0 0 0,0-1 0,0 0 0,-1-1 0,0 0 0,1 0 0,-1-1 0,-17 1 0,-79-3-1365,74 0-5461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52:11.7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237 68 24575,'-4'-2'0,"0"1"0,0-1 0,0 0 0,0 0 0,1 0 0,-1 0 0,0-1 0,1 0 0,-6-5 0,-10-6 0,14 10 0,-1 1 0,0-1 0,0 2 0,0-1 0,0 1 0,-1 0 0,1 0 0,-1 0 0,0 1 0,-9-1 0,13 2 0,0 1 0,1-1 0,-1 1 0,0-1 0,0 1 0,0 0 0,0 0 0,1 0 0,-1 0 0,1 1 0,-1-1 0,1 1 0,-1 0 0,1-1 0,0 1 0,-1 0 0,1 0 0,0 1 0,1-1 0,-1 0 0,0 1 0,1-1 0,-1 1 0,1-1 0,0 1 0,-2 5 0,-4 6 0,1 1 0,1 0 0,1 0 0,0 1 0,1 0 0,0-1 0,0 23 0,3-33 0,1 0 0,-1-1 0,1 1 0,0-1 0,0 1 0,0-1 0,0 1 0,1-1 0,0 0 0,0 1 0,0-1 0,1 0 0,-1 0 0,1-1 0,0 1 0,0 0 0,0-1 0,0 0 0,1 0 0,-1 0 0,1 0 0,0 0 0,0-1 0,0 0 0,0 0 0,0 0 0,1 0 0,-1 0 0,8 1 0,1 0-341,-1-1 0,0 0-1,22 0 1,-12-2-6485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27:33.7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1 108 24575,'1'-2'0,"0"0"0,0-1 0,0 1 0,0 0 0,1 0 0,-1 0 0,1 0 0,-1 0 0,1 0 0,0 1 0,0-1 0,0 0 0,0 1 0,0 0 0,0-1 0,0 1 0,4-2 0,41-18 0,-17 9 0,0 2 0,1 2 0,1 1 0,-1 1 0,52-3 0,-53 8-341,1 2 0,-1 1-1,56 11 1,-56-5-6485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27:36.4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1 124 24575,'9'1'0,"0"0"0,0 1 0,0 0 0,0 0 0,11 5 0,24 5 0,44 7 0,-58-11 0,1-1 0,0-2 0,34 1 0,120 12 0,-118-10 0,71 1 0,-112-8 0,1 2 0,47 11 0,-46-8 0,1-1 0,32 1 0,-25-4 0,281-5 0,-141-32 0,-175 35 0,1 1 0,-1-1 0,0-1 0,0 1 0,0 0 0,0 0 0,0 0 0,0 0 0,0-1 0,0 1 0,0-1 0,0 1 0,0 0 0,0-1 0,0 0 0,0 1 0,0-1 0,0 0 0,1-1 0,-2 1 0,1 1 0,-1-1 0,0 0 0,0 1 0,0-1 0,0 0 0,-1 0 0,1 1 0,0-1 0,0 0 0,0 1 0,0-1 0,-1 0 0,1 1 0,0-1 0,-1 1 0,1-1 0,0 0 0,-1 1 0,1-1 0,-1 1 0,1-1 0,-2 0 0,-47-37 0,28 23 0,6 3 0,0 0 0,1 0 0,0-1 0,2-1 0,-1 0 0,2-1 0,0 0 0,-15-28 0,30 41 0,9 7 0,14 10 0,2 4 0,0 2 0,-2 1 0,0 0 0,-1 3 0,-2 0 0,-1 1 0,0 1 0,19 33 0,32 36 0,-74-95 0,1 0 0,0 0 0,-1-1 0,1 1 0,-1 0 0,0 0 0,1 0 0,-1-1 0,0 1 0,1 0 0,-1 0 0,0 0 0,0 0 0,0 0 0,0 0 0,0 0 0,0-1 0,0 1 0,0 0 0,0 0 0,0 0 0,0 0 0,-1 0 0,1 0 0,0 0 0,-1-1 0,1 1 0,0 0 0,-1 1 0,-1-1 0,0 1 0,0-1 0,1 0 0,-1 0 0,0 1 0,0-1 0,0-1 0,0 1 0,0 0 0,0 0 0,0-1 0,-3 1 0,-10 1 0,0 0 0,-27-1 0,35-1 0,-150-4 0,-119 6 0,269-2-151,0 1-1,1 0 0,-1 1 0,1 0 1,0 0-1,-1 0 0,1 1 1,-6 3-1,-10 9-6674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0:59.6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1 554 24575,'2'-5'0,"0"0"0,0-1 0,1 1 0,0 0 0,0 0 0,1 0 0,-1 1 0,1-1 0,0 1 0,0 0 0,0 0 0,6-4 0,1-3 0,232-243 0,-206 215 0,58-80 0,-91 112 0,0 0 0,-1 0 0,0-1 0,0 1 0,2-12 0,-2 9 0,-39 172 0,21-86 0,8-47 0,1 1 0,-3 51 0,11 272-1365,-2-323-5461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1:00.0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 24575,'74'-1'0,"-39"-1"0,-1 1 0,1 2 0,-1 2 0,59 11 0,-45-5-41,0-2-1,0-1 0,1-3 0,77-6 1,-44 2-1116,-51 1-5669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2:48.6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142 497 24575,'10'0'0,"-1"-1"0,0 0 0,0 0 0,0-1 0,0 0 0,0-1 0,0 0 0,-1 0 0,1-1 0,-1 0 0,0-1 0,11-6 0,2-7 0,0 0 0,34-36 0,-36 33 0,-13 13 0,0 0 0,-1-1 0,0 1 0,0-1 0,-1 0 0,0 0 0,-1-1 0,0 1 0,-1-1 0,1 0 0,-2 1 0,1-1 0,-1-15 0,0 18 0,-1 0 0,0 0 0,0 0 0,-1 0 0,0 0 0,0 0 0,0 0 0,-1 0 0,0 0 0,0 0 0,-1 1 0,0-1 0,0 1 0,-1-1 0,0 1 0,0 0 0,0 1 0,0-1 0,-7-5 0,-1 2 0,0 2 0,0-1 0,-1 2 0,1 0 0,-1 0 0,-1 1 0,1 1 0,-1 0 0,0 1 0,0 0 0,0 1 0,-17 0 0,25 2 0,0 0 0,-1 0 0,1 1 0,-1 0 0,1 0 0,0 0 0,0 1 0,0 0 0,0 0 0,0 1 0,0 0 0,1 0 0,-1 0 0,1 0 0,0 1 0,0 0 0,0 0 0,0 0 0,1 1 0,-1 0 0,1 0 0,0 0 0,1 0 0,-1 0 0,1 1 0,0 0 0,1-1 0,-4 13 0,-6 19 0,1 1 0,3 1 0,-7 64 0,14-82 0,0 0 0,2 0 0,1 0 0,0 0 0,2 0 0,0 0 0,1-1 0,12 31 0,-11-37 0,4 11 0,0-1 0,1 0 0,2 0 0,18 26 0,-11-24 0,-9-9 0,1-1 0,0 0 0,2-1 0,-1-1 0,2 0 0,21 16 0,-25-23 0,1 2 0,1 0 0,0-1 0,1 0 0,0-2 0,17 7 0,-28-12 0,-1 0 0,1 0 0,0-1 0,0 1 0,1-1 0,-1 1 0,0-1 0,0 0 0,0 0 0,0-1 0,0 1 0,0-1 0,0 1 0,0-1 0,0 0 0,0 0 0,0 0 0,-1-1 0,1 1 0,0-1 0,-1 1 0,1-1 0,-1 0 0,1 0 0,-1 0 0,0 0 0,0 0 0,0-1 0,0 1 0,0-1 0,0 1 0,1-6 0,1 0 0,-1 0 0,0 0 0,-1-1 0,0 1 0,-1-1 0,1 1 0,-2-1 0,1 0 0,-1 1 0,0-1 0,-1 0 0,0 1 0,-1-1 0,1 1 0,-2-1 0,1 1 0,-1 0 0,-7-15 0,3 9 0,0 0 0,-1 0 0,-1 1 0,0 0 0,0 1 0,-1 0 0,-1 0 0,0 1 0,-22-17 0,26 24 0,0 0 0,0 1 0,0-1 0,-1 2 0,1-1 0,-1 1 0,0 0 0,1 0 0,-9 0 0,12 1 0,-1 1 0,1 0 0,0 0 0,0 0 0,0 0 0,-1 0 0,1 1 0,0 0 0,0 0 0,0 0 0,0 0 0,0 1 0,0-1 0,0 1 0,0 0 0,1 0 0,-7 5 0,9-6 4,0 0-1,0 1 0,0-1 1,0 0-1,0 0 0,0 0 1,0 1-1,1-1 0,-1 0 1,0 1-1,1-1 0,-1 1 0,1-1 1,0 0-1,-1 1 0,1-1 1,0 1-1,0-1 0,0 1 1,0-1-1,0 1 0,0-1 1,1 1-1,-1-1 0,0 1 1,1-1-1,-1 1 0,1-1 1,-1 0-1,1 1 0,0-1 1,0 0-1,-1 1 0,1-1 1,2 2-1,0 0-152,1 1 1,-1-1-1,1 0 1,0 0-1,0-1 1,0 1-1,0-1 1,0 0-1,8 3 1,14 2-6678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2:49.0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24575,'0'1'0,"0"45"0,2-1 0,8 55 0,-8-87 0,1-1 0,0 0 0,0 0 0,1 0 0,1-1 0,0 1 0,1-1 0,0 0 0,0-1 0,1 1 0,1-1 0,0 0 0,11 10 0,-18-18 0,1-1 0,-1 1 0,1-1 0,-1 0 0,1 0 0,-1 0 0,1 0 0,0 0 0,-1 0 0,1 0 0,0 0 0,0-1 0,0 1 0,-1-1 0,1 1 0,0-1 0,0 0 0,0 0 0,0 0 0,0 0 0,0 0 0,0 0 0,3-1 0,-3 0 0,1-1 0,-1 1 0,0-1 0,0 1 0,0-1 0,0 0 0,0 0 0,0 0 0,0 0 0,-1 0 0,1-1 0,-1 1 0,0 0 0,1-1 0,0-2 0,5-13 0,-1-1 0,-1 0 0,5-35 0,-8 41 0,9-84 0,-11 112 17,1 1 0,0 0 1,1-1-1,0 1 0,2-1 0,8 27 0,-9-34-110,0 1 0,0-1 1,1 1-1,1-1 0,-1 0 0,1-1 0,0 1 0,1-1 1,0 0-1,0 0 0,0-1 0,1 0 0,0 0 1,0 0-1,12 6 0,2-3-6733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2:49.6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147 31 24575,'0'426'0,"1"-400"0,2 0 0,11 48 0,-8-46 0,-1 0 0,2 36 0,-4-30 0,12 56 0,-8-58 0,3 57 0,-9-67 0,-3-30 0,-3-31 0,-10-10 0,-1 0 0,-2 1 0,-38-69 0,12 28 0,33 62 0,0 0 0,2 0 0,0-1 0,3 0 0,0-1 0,-4-57 0,10 71 0,-1 0 0,2 1 0,0-1 0,1 0 0,0 0 0,1 1 0,1-1 0,0 1 0,1 0 0,1 0 0,0 1 0,1 0 0,0 0 0,1 0 0,13-15 0,-11 19 0,0 1 0,1 0 0,0 1 0,0 0 0,1 1 0,0 0 0,0 0 0,0 2 0,1 0 0,0 0 0,-1 1 0,1 0 0,17 0 0,-25 3 0,0 1 0,0 0 0,0 0 0,0 1 0,0-1 0,0 1 0,0 0 0,-1 0 0,1 1 0,-1 0 0,1-1 0,-1 1 0,0 1 0,0-1 0,0 1 0,-1-1 0,1 1 0,-1 0 0,5 9 0,5 6 0,0 0 0,-2 2 0,9 21 0,-16-32 0,-1 0 0,0 0 0,-1 0 0,0 1 0,-1-1 0,0 0 0,-1 1 0,0-1 0,0 1 0,-1-1 0,0 1 0,-1-1 0,-1 0 0,1 1 0,-2-1 0,1-1 0,-9 17 0,9-20 0,0 0 0,0 1 0,-1-1 0,0-1 0,0 1 0,-1 0 0,0-1 0,0 0 0,0 0 0,0-1 0,-1 1 0,1-1 0,-1 0 0,-1-1 0,1 1 0,0-1 0,-1 0 0,1-1 0,-1 0 0,0 0 0,0 0 0,0-1 0,0 0 0,0 0 0,0-1 0,-13 0 0,19 0 2,1 0 1,-1 0-1,1 0 0,-1 0 0,1 0 0,-1 0 0,1 0 0,-1-1 1,1 1-1,-1 0 0,1 0 0,-1 0 0,1-1 0,-1 1 0,1 0 1,-1 0-1,1-1 0,-1 1 0,1 0 0,0-1 0,-1 1 0,1 0 1,0-1-1,-1 1 0,1-1 0,0 1 0,-1-1 0,1 1 0,0-1 1,0 1-1,0-1 0,-1 1 0,1-1 0,0 1 0,0-1 0,0 1 1,0-1-1,0 1 0,0-1 0,0 1 0,0-1 0,0 1 0,0-1 1,0 0-1,1 1 0,-1-1 0,0 1 0,0-1 0,0 1 0,1-1 1,16-23-1478,-1 11-5351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2:49.9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24575,'0'6'0,"0"8"0,0 7 0,0 7 0,6-2 0,2 1 0,0 2 0,-2 1 0,4-3 0,1-1 0,-2 1 0,-3 2 0,5-4 0,-1 0 0,-1-5-8191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2:50.4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24575,'6'6'0,"8"2"0,1 0-8191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2:50.7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24575,'0'6'0,"0"8"0,6 2 0,2 4 0,0 4 0,-2-1-8191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52:11.9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83 24575,'5'-5'0,"6"-1"0,0-4 0,4-1 0,4-2 0,2 0 0,3 3 0,2 3 0,0 3 0,1 2 0,0 1 0,-4 1-8191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02.0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70 24575,'4'-1'0,"0"0"0,0-1 0,0 1 0,0-1 0,0 0 0,0 0 0,-1 0 0,1-1 0,-1 1 0,0-1 0,6-5 0,25-16 0,-28 21 0,1 0 0,0 1 0,0 0 0,0 0 0,0 0 0,1 1 0,-1 0 0,0 1 0,1 0 0,-1 0 0,0 0 0,1 1 0,-1 0 0,14 4 0,-16-3 0,0 1 0,-1-1 0,1 1 0,-1-1 0,1 1 0,-1 1 0,0-1 0,-1 0 0,1 1 0,0 0 0,-1 0 0,0 0 0,0 0 0,0 1 0,0-1 0,-1 1 0,0 0 0,0-1 0,0 1 0,0 0 0,1 9 0,2 19 0,-2-1 0,-1 1 0,-1 0 0,-5 46 0,0 1 0,4-67 0,-1 1 0,-1 0 0,0-1 0,-1 0 0,0 1 0,-1-1 0,0 0 0,-1-1 0,-1 1 0,0-1 0,-1 0 0,0-1 0,-1 1 0,0-1 0,0-1 0,-1 0 0,-1 0 0,0-1 0,-20 15 0,29-23 0,1 0 0,-1-1 0,0 1 0,0-1 0,0 1 0,0-1 0,1 1 0,-1-1 0,0 1 0,0-1 0,0 0 0,0 0 0,0 1 0,0-1 0,0 0 0,0 0 0,0 0 0,0 0 0,0 0 0,0 0 0,0-1 0,0 1 0,0 0 0,0 0 0,0-1 0,0 1 0,0-1 0,-2 0 0,2 0 0,0-1 0,0 1 0,0-1 0,0 0 0,0 1 0,0-1 0,1 0 0,-1 1 0,0-1 0,1 0 0,-1 0 0,1 0 0,0 1 0,0-4 0,-1-2 0,1-1 0,0 1 0,1-1 0,-1 1 0,2-1 0,3-13 0,-1 13 0,0 1 0,1 0 0,0 1 0,0-1 0,1 1 0,-1 0 0,2 0 0,-1 1 0,8-6 0,-1 2 0,-1 0 0,1 2 0,0-1 0,19-6 0,-1 3 0,1 2 0,44-8 0,-73 17 0,1 0 0,0 0 0,-1 1 0,1-1 0,0 1 0,-1 0 0,1 0 0,0 0 0,-1 0 0,1 0 0,-1 1 0,0 0 0,1-1 0,-1 1 0,0 1 0,0-1 0,0 0 0,-1 1 0,1-1 0,0 1 0,-1 0 0,0 0 0,0 0 0,3 4 0,5 10 0,0 0 0,-2 1 0,10 25 0,-10-23 0,-1-1 0,-1 0 0,-1 0 0,-1 0 0,0 1 0,1 27 0,-5 102 0,-1-82 0,-2-39 0,-2 0 0,-1-1 0,0 0 0,-2 0 0,-2 0 0,0-1 0,-16 28 0,4-4 0,-14 15 0,35-61 0,-1-1 0,0 0 0,-1 0 0,1 0 0,0-1 0,-1 1 0,1 0 0,-1-1 0,0 1 0,0-1 0,0 0 0,0 0 0,0 0 0,-1-1 0,1 1 0,0-1 0,-5 1 0,6-2 0,0 0 0,0 0 0,1-1 0,-1 1 0,0-1 0,0 1 0,0-1 0,1 0 0,-1 0 0,0 0 0,1 0 0,-1 0 0,1 0 0,-1 0 0,1 0 0,-1-1 0,1 1 0,0-1 0,0 1 0,-2-3 0,-20-39 0,16 28 0,-8-16 0,2-2 0,-17-65 0,25 73 0,0 0 0,1 0 0,2-1 0,1 1 0,0-1 0,2 0 0,1 1 0,7-35 0,-6 50-97,1 1-1,-1 0 1,2 0-1,-1 0 1,1 1-1,0-1 1,1 1-1,0 0 1,0 1-1,1-1 1,0 1-1,1 1 0,8-8 1,4 0-6729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02.7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220 106 24575,'0'-5'0,"-1"1"0,1-1 0,-1 1 0,0-1 0,0 1 0,-1-1 0,1 1 0,-1 0 0,0-1 0,0 1 0,0 0 0,-1 1 0,1-1 0,-1 0 0,0 1 0,0-1 0,0 1 0,-1 0 0,1 0 0,-1 0 0,0 0 0,0 1 0,1 0 0,-2-1 0,1 2 0,0-1 0,0 0 0,-1 1 0,1 0 0,-8-2 0,8 2 0,0 1 0,0-1 0,0 1 0,0 0 0,-1 0 0,1 0 0,0 0 0,0 1 0,0 0 0,0 0 0,0 0 0,0 0 0,0 0 0,0 1 0,0 0 0,0 0 0,1 0 0,-1 0 0,1 1 0,-1-1 0,1 1 0,0 0 0,0 0 0,0 0 0,1 0 0,-1 0 0,1 1 0,-1-1 0,1 1 0,0 0 0,1-1 0,-1 1 0,-1 6 0,-1 5 0,1 1 0,1-1 0,0 1 0,1 0 0,1 18 0,0-30 0,0 0 0,0 0 0,0 1 0,1-1 0,-1 0 0,1 0 0,0 0 0,0 0 0,1 0 0,-1 0 0,1-1 0,0 1 0,0 0 0,0-1 0,0 1 0,1-1 0,-1 0 0,1 0 0,0 0 0,0 0 0,0 0 0,0-1 0,1 1 0,3 1 0,-5-3 0,0 0 0,1 0 0,-1 0 0,1-1 0,-1 1 0,0-1 0,1 1 0,-1-1 0,1 0 0,-1 0 0,1 0 0,-1-1 0,0 1 0,1 0 0,-1-1 0,1 0 0,-1 1 0,0-1 0,0 0 0,1 0 0,-1 0 0,0-1 0,0 1 0,0 0 0,0-1 0,0 1 0,-1-1 0,3-2 0,2-5 0,0 1 0,0-1 0,-1 0 0,-1-1 0,6-14 0,13-21 0,-23 44 0,0 1 0,0 0 0,0 0 0,1 0 0,-1 0 0,0-1 0,0 1 0,0 0 0,1 0 0,-1 0 0,0 0 0,0 0 0,1 0 0,-1 0 0,0 0 0,0 0 0,1 0 0,-1 0 0,0 0 0,0 0 0,1 0 0,-1 0 0,0 0 0,0 0 0,1 0 0,-1 0 0,0 0 0,0 0 0,0 0 0,1 0 0,-1 0 0,0 0 0,0 1 0,0-1 0,1 0 0,-1 0 0,0 0 0,0 0 0,0 1 0,1-1 0,-1 0 0,0 0 0,0 0 0,0 1 0,0-1 0,0 0 0,0 0 0,0 1 0,0-1 0,1 0 0,-1 0 0,0 1 0,0-1 0,0 0 0,0 0 0,0 1 0,0-1 0,0 0 0,0 0 0,0 1 0,-1-1 0,1 0 0,0 0 0,0 0 0,0 1 0,0-1 0,0 0 0,2 22 0,-1-11 0,0 0 0,0 0 0,1 0 0,1 0 0,0 0 0,0 0 0,1-1 0,1 1 0,0-1 0,0 0 0,10 13 0,-11-17 0,1 0 0,1 0 0,-1 0 0,1-1 0,0 0 0,0 0 0,0-1 0,1 1 0,0-1 0,0-1 0,0 1 0,0-1 0,0-1 0,1 1 0,-1-1 0,1 0 0,11 0 0,47 1-1365,-35-3-5461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03.1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217 138 24575,'0'-5'0,"0"-1"0,0 1 0,0-1 0,-1 1 0,0-1 0,0 1 0,0 0 0,-1-1 0,0 1 0,0 0 0,0 0 0,0 0 0,-1 0 0,0 0 0,0 1 0,0-1 0,-1 1 0,1 0 0,-1 0 0,0 0 0,0 0 0,-1 1 0,1 0 0,-1 0 0,0 0 0,1 0 0,-1 1 0,0-1 0,-1 1 0,1 1 0,0-1 0,-10-1 0,12 3 0,0-1 0,0 1 0,-1 0 0,1 0 0,0 0 0,0 1 0,-1-1 0,1 1 0,0-1 0,0 1 0,0 0 0,0 1 0,0-1 0,0 0 0,0 1 0,0 0 0,1-1 0,-1 1 0,-4 5 0,3-3 0,0 1 0,1 0 0,-1 0 0,1 0 0,0 1 0,1-1 0,0 1 0,-1-1 0,2 1 0,-3 6 0,0 14 0,1-1 0,0 1 0,3 48 0,0-69 0,1 14-94,-1 4 151,0-1-1,2 0 1,8 36-1,-9-52-131,1 0 0,0-1 1,0 1-1,0-1 0,1 0 0,0 0 0,0 0 0,0 0 0,0 0 1,1 0-1,0-1 0,0 0 0,0 0 0,0 0 0,1 0 0,0-1 1,-1 1-1,1-1 0,6 2 0,11 4-6751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03.2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24575,'6'0'0,"8"0"0,7 0 0,7 0 0,4 0 0,3 0 0,2 0 0,-1 0 0,1 0 0,0 0 0,-7 0-8191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04.2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1 259 24575,'0'9'0,"-1"1"0,1 1 0,1-1 0,0 0 0,0 0 0,6 20 0,-6-26 0,0-1 0,1 0 0,0 0 0,-1-1 0,1 1 0,0 0 0,1 0 0,-1-1 0,0 0 0,1 1 0,-1-1 0,1 0 0,0 0 0,0 0 0,0-1 0,0 1 0,0-1 0,0 1 0,0-1 0,0 0 0,0 0 0,5 0 0,-1 0 0,-1 0 0,1 0 0,-1-1 0,1 0 0,-1 0 0,1-1 0,0 0 0,-1 0 0,0 0 0,1-1 0,-1 0 0,0 0 0,0-1 0,0 0 0,0 0 0,0 0 0,0-1 0,-1 1 0,0-2 0,0 1 0,0 0 0,0-1 0,-1 0 0,0 0 0,0 0 0,0-1 0,0 1 0,-1-1 0,0 0 0,0 0 0,-1 0 0,3-8 0,8-28 0,10-51 0,-21 80 0,0 0 0,-1 1 0,0-1 0,-1 0 0,0 0 0,-1 0 0,0 1 0,-6-23 0,7 35 0,0-1 0,0 0 0,0 0 0,0 0 0,-1 1 0,1-1 0,0 0 0,0 0 0,-1 1 0,1-1 0,0 0 0,-1 1 0,1-1 0,-1 0 0,1 1 0,-1-1 0,1 0 0,-1 1 0,0-1 0,1 1 0,-1-1 0,1 1 0,-1 0 0,0-1 0,0 1 0,1 0 0,-1-1 0,0 1 0,0 0 0,1 0 0,-2-1 0,1 2 0,-1 0 0,1-1 0,0 1 0,-1 0 0,1 0 0,0 0 0,0-1 0,0 1 0,0 1 0,0-1 0,0 0 0,0 0 0,0 0 0,0 0 0,0 2 0,-22 51 0,21-45 0,0-1 0,1 1 0,0-1 0,0 1 0,1-1 0,0 1 0,1-1 0,0 1 0,0-1 0,1 1 0,0-1 0,3 9 0,-3-12 0,1-1 0,-1 1 0,1-1 0,0 0 0,0 0 0,0 0 0,1 0 0,-1-1 0,1 1 0,0-1 0,0 0 0,0 0 0,1-1 0,-1 1 0,0-1 0,1 0 0,0 0 0,-1 0 0,1 0 0,0-1 0,10 1 0,-8 0 0,0-1 0,1-1 0,-1 1 0,0-1 0,1 0 0,-1-1 0,0 0 0,1 0 0,-1 0 0,0-1 0,0 0 0,0-1 0,10-4 0,-12 4 0,-1 0 0,1 0 0,-1-1 0,0 0 0,0 1 0,0-1 0,-1-1 0,1 1 0,-1 0 0,0-1 0,0 0 0,-1 0 0,1 0 0,-1 0 0,0 0 0,0 0 0,-1 0 0,0-1 0,1-5 0,1-8 0,-1 0 0,-2-30 0,1 70 0,-2-4 0,2 0 0,0 0 0,1 1 0,0-1 0,6 17 0,-6-29 0,-1 0 0,1 0 0,0 0 0,1 0 0,-1 0 0,1-1 0,0 1 0,0-1 0,1 0 0,-1 0 0,1 0 0,0 0 0,0-1 0,0 1 0,0-1 0,1 0 0,-1 0 0,1-1 0,0 1 0,0-1 0,0 0 0,0-1 0,6 2 0,1 0 0,0-1 0,1 0 0,-1-1 0,0-1 0,1 0 0,-1 0 0,23-5 0,-31 4 0,1 0 0,-1 0 0,1 0 0,-1-1 0,0 1 0,0-1 0,0 0 0,0-1 0,0 1 0,0-1 0,-1 1 0,1-1 0,-1 0 0,0-1 0,0 1 0,0 0 0,0-1 0,0 0 0,-1 0 0,1 1 0,-1-1 0,0-1 0,-1 1 0,3-5 0,-4 6 0,2 0 0,-1 0 0,0 0 0,0-1 0,-1 1 0,1 0 0,-1-1 0,1 1 0,-1 0 0,0-1 0,0 1 0,-1 0 0,1-1 0,-1 1 0,1 0 0,-1-1 0,-2-4 0,3 8 0,-1 0 0,1 0 0,-1-1 0,1 1 0,0 0 0,-1 0 0,1 0 0,-1 0 0,1 0 0,-1-1 0,1 1 0,0 0 0,-1 0 0,1 0 0,-1 0 0,1 0 0,-1 1 0,1-1 0,-1 0 0,1 0 0,0 0 0,-1 0 0,1 0 0,-1 1 0,1-1 0,0 0 0,-1 0 0,1 1 0,-1-1 0,1 0 0,0 0 0,-1 1 0,1-1 0,0 0 0,0 1 0,-1-1 0,1 1 0,0-1 0,0 0 0,0 1 0,-1-1 0,1 1 0,0-1 0,0 1 0,0-1 0,0 1 0,-8 22 0,8-17 0,0-1 0,0 0 0,0 1 0,1-1 0,-1 1 0,1-1 0,1 0 0,-1 0 0,1 1 0,0-1 0,0 0 0,0 0 0,1-1 0,0 1 0,0-1 0,0 1 0,0-1 0,1 0 0,-1 0 0,1 0 0,0 0 0,1-1 0,-1 0 0,0 0 0,1 0 0,8 4 0,-5-3 0,-1-1 0,1 0 0,-1 0 0,1 0 0,0-1 0,0 0 0,0-1 0,0 0 0,1 0 0,-1-1 0,0 0 0,0 0 0,0-1 0,1 0 0,-1 0 0,0-1 0,9-3 0,-13 3 0,0-1 0,0 0 0,0 0 0,0 0 0,-1-1 0,0 1 0,0-1 0,0 0 0,0 0 0,0 0 0,-1 0 0,1 0 0,-1 0 0,0-1 0,-1 1 0,1-1 0,-1 1 0,0-1 0,0 0 0,0 0 0,-1 1 0,1-1 0,-2-8 0,2 0 0,-2 1 0,1-1 0,-2 1 0,1-1 0,-2 1 0,0 0 0,0 0 0,-6-14 0,6 22 0,1 0 0,-1 0 0,0 0 0,0 1 0,0-1 0,-1 1 0,1 0 0,-1 0 0,0 0 0,0 0 0,0 1 0,0-1 0,-1 1 0,1 0 0,0 0 0,-1 1 0,1-1 0,-1 1 0,0 0 0,-7-1 0,-5 1 0,0-1 0,0 2 0,0 0 0,-24 4 0,37-4 5,1 1-1,-1 0 1,1-1-1,0 1 0,-1 0 1,1 1-1,0-1 1,0 0-1,-1 1 1,1 0-1,0 0 0,1 0 1,-1 0-1,0 0 1,0 1-1,1-1 1,0 1-1,-1 0 1,1-1-1,0 1 0,0 0 1,1 0-1,-1 0 1,1 1-1,-1-1 1,-1 6-1,2-1-128,-1-1 0,2 1 1,-1-1-1,1 1 0,0 0 0,0-1 1,1 1-1,0-1 0,0 1 0,1-1 1,4 11-1,3 6-6702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04.9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24575,'1'8'0,"0"0"0,1 0 0,0 0 0,0 0 0,4 10 0,7 26 0,5 54 0,-8-46 0,-2 0 0,2 70 0,-11 5 0,0-174-1365,1 18-5461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05.6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252 1 24575,'-2'20'0,"0"0"0,0 0 0,-2 0 0,-1 0 0,0-1 0,-2 0 0,0 0 0,-12 22 0,5-13 0,-2 0 0,-1-1 0,-1-1 0,-34 37 0,41-52 0,7-5 0,-1 0 0,0 0 0,0-1 0,0 0 0,-1 0 0,0 0 0,0-1 0,0 0 0,-12 6 0,18-10 0,0 0 0,0 0 0,0 0 0,-1 0 0,1-1 0,0 1 0,0 0 0,0 0 0,-1 0 0,1 0 0,0 0 0,0 0 0,0 0 0,0 0 0,-1-1 0,1 1 0,0 0 0,0 0 0,0 0 0,0 0 0,0 0 0,-1-1 0,1 1 0,0 0 0,0 0 0,0 0 0,0-1 0,0 1 0,0 0 0,0 0 0,0 0 0,0-1 0,0 1 0,0 0 0,0 0 0,0 0 0,0-1 0,0 1 0,0 0 0,0 0 0,0-1 0,0 1 0,0 0 0,0 0 0,0 0 0,0 0 0,0-1 0,1 1 0,-1 0 0,0 0 0,0 0 0,0 0 0,0-1 0,0 1 0,1 0 0,-1 0 0,0 0 0,0 0 0,0 0 0,0 0 0,1-1 0,-1 1 0,0 0 0,1 0 0,-1-1 0,1 1 0,0-1 0,-1 0 0,1 0 0,0 1 0,0-1 0,0 1 0,0-1 0,-1 1 0,1-1 0,0 1 0,0-1 0,0 1 0,0 0 0,0-1 0,0 1 0,0 0 0,0 0 0,0 0 0,0 0 0,1 0 0,6 2 0,-1 1 0,1 0 0,-1 0 0,0 0 0,-1 1 0,1 0 0,0 1 0,-1-1 0,0 1 0,0 0 0,-1 1 0,1 0 0,7 10 0,-6-8 0,0 1 0,1-2 0,0 1 0,1-1 0,0 0 0,13 8 0,-16-12 0,1-1 0,-1 1 0,0-1 0,1 0 0,0 0 0,-1 0 0,1-1 0,0-1 0,0 1 0,0-1 0,0 0 0,0 0 0,-1-1 0,1 0 0,0 0 0,0-1 0,-1 1 0,1-2 0,-1 1 0,11-6 0,-10 4 0,-1-1 0,0 0 0,0 0 0,-1 0 0,1 0 0,-1-1 0,0 0 0,-1 0 0,0 0 0,0-1 0,0 0 0,0 1 0,-1-1 0,-1 0 0,1-1 0,-1 1 0,0 0 0,1-13 0,-3-26 0,0 46 0,0-1 0,0 1 0,0 0 0,0-1 0,0 1 0,0 0 0,0 0 0,0-1 0,0 1 0,0 0 0,0 0 0,0-1 0,0 1 0,0 0 0,0-1 0,0 1 0,0 0 0,0 0 0,-1-1 0,1 1 0,0 0 0,0 0 0,0 0 0,0-1 0,-1 1 0,1 0 0,0 0 0,0 0 0,-1 0 0,1-1 0,0 1 0,0 0 0,-1 0 0,1 0 0,0 0 0,0 0 0,-1 0 0,1 0 0,-1 0 0,-9 22 0,7-14 0,2 1 0,-1-1 0,1 0 0,0 1 0,1-1 0,0 0 0,0 1 0,1-1 0,0 0 0,0 1 0,1-1 0,0 0 0,1 0 0,-1 0 0,2 0 0,-1-1 0,1 1 0,7 10 0,-8-14 0,0 0 0,0 0 0,1 0 0,-1-1 0,1 1 0,0-1 0,0 0 0,0 0 0,1 0 0,-1-1 0,1 1 0,-1-1 0,1 0 0,0-1 0,0 1 0,0-1 0,0 0 0,0 0 0,0 0 0,0-1 0,0 0 0,0 0 0,0 0 0,0-1 0,1 1 0,-1-1 0,0 0 0,-1-1 0,1 1 0,0-1 0,7-4 0,-6 3 0,0 0 0,0-1 0,0 0 0,0 0 0,-1-1 0,1 0 0,-1 1 0,-1-2 0,1 1 0,-1-1 0,1 1 0,-2-1 0,1 0 0,-1-1 0,0 1 0,0-1 0,0 1 0,-1-1 0,0 0 0,-1 0 0,2-13 0,0-9 0,-2 1 0,-1 0 0,-1-1 0,-5-30 0,5 54 0,0 0 0,0-1 0,-1 1 0,1 0 0,-1 0 0,0 0 0,-1 1 0,1-1 0,-1 1 0,0-1 0,0 1 0,-1 0 0,1 0 0,-1 0 0,0 0 0,0 1 0,0-1 0,0 1 0,-1 0 0,1 1 0,-1-1 0,0 1 0,0 0 0,0 0 0,0 0 0,-8-1 0,7 1 0,1 1 0,-1 0 0,0 1 0,1-1 0,-1 1 0,0 0 0,0 0 0,0 1 0,1 0 0,-1 0 0,0 0 0,1 1 0,-1 0 0,1 0 0,0 0 0,-1 0 0,1 1 0,0 0 0,1 0 0,-1 1 0,0-1 0,1 1 0,0 0 0,-5 5 0,5-4 8,1 0-1,-1 0 1,1 1-1,0-1 1,0 1-1,0 0 1,1 0-1,0 0 1,0 0-1,0 0 1,1 0-1,0 1 1,0-1-1,1 1 0,0 8 1,1-11-76,0 1 1,0 0-1,0-1 1,1 1-1,-1-1 1,1 0-1,0 1 1,1-1-1,-1 0 1,1 0-1,0 0 1,0-1-1,0 1 1,0-1-1,0 1 1,1-1-1,0 0 1,0 0-1,-1-1 1,2 1-1,4 2 1,15 6-6759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06.2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4 142 24575,'0'-12'0,"0"1"0,0 0 0,1 0 0,1 0 0,0 0 0,0 0 0,5-10 0,-6 18 0,0 0 0,1 1 0,-1-1 0,1 1 0,0-1 0,-1 1 0,1 0 0,1 0 0,-1 0 0,0 0 0,0 0 0,1 0 0,-1 0 0,1 1 0,-1-1 0,1 1 0,0 0 0,0 0 0,-1 0 0,1 0 0,0 0 0,0 1 0,0 0 0,0-1 0,0 1 0,0 0 0,0 0 0,0 0 0,0 1 0,0-1 0,3 2 0,-1-2 0,0 2 0,0-1 0,0 0 0,-1 1 0,1 0 0,0 0 0,-1 0 0,0 1 0,1-1 0,-1 1 0,0 0 0,0 0 0,-1 1 0,1-1 0,-1 1 0,1-1 0,-1 1 0,-1 0 0,1 1 0,0-1 0,-1 0 0,3 8 0,2 8 0,0 1 0,-1 0 0,-2 0 0,3 23 0,5 21 0,-3-17 0,-2 1 0,-2 0 0,-2 1 0,-3-1 0,-7 73 0,3-92 0,-13 43 0,6-31 0,10-35 0,-1-1 0,0 0 0,0 0 0,0 1 0,-1-1 0,0 0 0,0-1 0,0 1 0,-1-1 0,0 1 0,-5 4 0,7-9 0,1 1 0,-1 0 0,-1-1 0,1 0 0,0 1 0,0-1 0,0 0 0,-1 0 0,1 0 0,0-1 0,-1 1 0,1-1 0,-1 1 0,1-1 0,-1 0 0,1 0 0,-1 0 0,1 0 0,-1 0 0,1 0 0,-1-1 0,1 1 0,0-1 0,-1 0 0,1 0 0,0 1 0,-1-2 0,1 1 0,0 0 0,0 0 0,-2-2 0,-4-3 0,0 0 0,1 0 0,0 0 0,1-1 0,-1 0 0,1 0 0,0 0 0,1-1 0,0 0 0,0 0 0,1-1 0,0 1 0,0-1 0,1 0 0,0 0 0,1 0 0,-2-11 0,-1-16 0,1-1 0,3 1 0,2-41 0,-1 46 0,1 22 0,-1 0 0,1 0 0,0 0 0,1 0 0,0 0 0,0 0 0,1 0 0,1 1 0,-1 0 0,1-1 0,0 1 0,1 1 0,0-1 0,0 1 0,1 0 0,0 0 0,0 0 0,0 1 0,1 0 0,0 0 0,0 0 0,1 1 0,0 1 0,0-1 0,0 1 0,0 0 0,0 1 0,1 0 0,0 0 0,-1 1 0,1 0 0,0 1 0,0 0 0,18 0 0,-23 1-68,1 1 0,0 0-1,0 0 1,-1 0 0,1 1 0,-1 0-1,1 0 1,-1 0 0,0 0 0,0 1-1,0-1 1,0 1 0,0 0 0,-1 0-1,1 1 1,-1-1 0,0 1 0,0-1-1,4 7 1,5 9-6758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51.6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14.9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365 1 24575,'-1'70'0,"3"1"0,18 107 0,-9-101 0,-5 1 0,-2-1 0,-8 80 0,2-16 0,2 424 0,-2-539 0,-1-1 0,-11 50 0,8-47 0,1 0 0,-2 36 0,6-19 0,-1 18 0,-15 112 0,-25 9 0,31-112 0,11-68 0,0 0 0,-1 0 0,1 0 0,1-1 0,-1 1 0,1 0 0,-1 0 0,1 0 0,0 0 0,1-1 0,-1 1 0,1-1 0,-1 1 0,1-1 0,5 7 0,-6-9 0,0 0 0,0-1 0,1 1 0,-1-1 0,0 1 0,1-1 0,-1 0 0,0 1 0,1-1 0,-1 0 0,0 0 0,1 0 0,-1 0 0,1 0 0,-1 0 0,0-1 0,1 1 0,-1 0 0,0-1 0,1 1 0,-1-1 0,0 1 0,0-1 0,1 1 0,-1-1 0,0 0 0,0 0 0,0 0 0,2-1 0,34-32 0,-33 30 0,13-16 0,-1-1 0,-1 0 0,21-39 0,-19 31 0,28-39 0,-13 24 0,39-74 0,11-15 0,-103 194 0,-32 42 0,-4-2 0,-76 102 0,93-144 0,27-37 0,-1-1 0,0-1 0,-1-1 0,-1 0 0,-1 0 0,-1-2 0,-24 19 0,40-35 0,0-1 0,0 1 0,0-1 0,0 1 0,0-1 0,0 0 0,0 0 0,0 0 0,0 0 0,0 0 0,0 0 0,0 0 0,0-1 0,0 1 0,1-1 0,-1 0 0,0 1 0,0-1 0,0 0 0,0 0 0,1 0 0,-1 0 0,1 0 0,-1 0 0,0-1 0,1 1 0,0-1 0,-1 1 0,1-1 0,0 1 0,0-1 0,-1-2 0,-8-8 0,1-2 0,-13-23 0,20 33 0,-41-65 0,33 56 0,1-1 0,0 0 0,1 0 0,0-1 0,1-1 0,1 1 0,0-1 0,1 0 0,-3-22 0,7 22-195,-2-1 0,1 1 0,-2 0 0,0 0 0,-1 0 0,-12-26 0,6 23-6631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46:38.3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28 24575,'5'0'0,"6"0"0,0-5 0,4-1 0,4 1 0,2 0 0,3 2 0,2 1 0,0 1 0,1 1 0,0 0 0,-4 0-8191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52:13.0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0 219 24575,'22'0'0,"-13"1"0,1-1 0,-1 0 0,1-1 0,-1 0 0,12-3 0,-18 3 0,-1 1 0,1-1 0,-1-1 0,0 1 0,1 0 0,-1 0 0,0-1 0,0 1 0,0-1 0,0 0 0,0 0 0,0 0 0,-1 1 0,1-2 0,0 1 0,-1 0 0,0 0 0,1 0 0,-1-1 0,0 1 0,0-1 0,-1 1 0,2-5 0,6-65 0,-8 67 0,0 1 0,0 0 0,0 0 0,0-1 0,-1 1 0,1 0 0,-1 0 0,0 0 0,-1-1 0,1 1 0,-1 0 0,0 1 0,0-1 0,-3-4 0,5 8 0,0-1 0,0 1 0,0 0 0,0 0 0,0 0 0,-1 0 0,1 0 0,0 0 0,0 0 0,0-1 0,-1 1 0,1 0 0,0 0 0,0 0 0,0 0 0,0 0 0,-1 0 0,1 0 0,0 0 0,0 0 0,0 0 0,-1 0 0,1 0 0,0 0 0,0 0 0,0 1 0,-1-1 0,1 0 0,0 0 0,0 0 0,0 0 0,0 0 0,-1 0 0,1 0 0,0 0 0,0 1 0,0-1 0,0 0 0,0 0 0,0 0 0,-1 0 0,1 0 0,0 1 0,0-1 0,0 0 0,0 0 0,0 0 0,0 1 0,-6 15 0,2 15 0,4-25 0,0 0 0,0 0 0,1 0 0,0 0 0,0-1 0,0 1 0,1 0 0,0-1 0,0 1 0,0-1 0,1 0 0,0 1 0,0-1 0,0-1 0,1 1 0,-1 0 0,1-1 0,0 0 0,0 0 0,1 0 0,-1 0 0,1-1 0,0 1 0,0-1 0,0 0 0,0-1 0,1 1 0,-1-1 0,11 2 0,-7-1 0,-1-1 0,0 0 0,1 0 0,0-1 0,-1 0 0,1-1 0,0 0 0,-1 0 0,1-1 0,0 0 0,-1-1 0,1 1 0,-1-2 0,0 1 0,1-1 0,-1 0 0,-1-1 0,1 0 0,0 0 0,7-6 0,-12 6 0,1-1 0,-1 1 0,1-1 0,-1 1 0,-1-1 0,1 0 0,-1 0 0,0 0 0,0 0 0,0-1 0,-1 1 0,1 0 0,-1-1 0,0-8 0,0 4 0,0 0 0,-1 1 0,0-1 0,-1 0 0,0 0 0,-1 1 0,-3-14 0,5 22 0,0 1 0,0-1 0,-1 1 0,1-1 0,0 0 0,0 1 0,0-1 0,0 1 0,-1-1 0,1 1 0,0-1 0,0 1 0,-1-1 0,1 1 0,0-1 0,-1 1 0,1-1 0,-1 1 0,1-1 0,-1 1 0,1 0 0,-1-1 0,1 1 0,-1 0 0,1-1 0,-1 1 0,0 0 0,-6 12 0,0 27 0,7-28 0,0-1 0,0 1 0,1-1 0,0 1 0,1-1 0,1 1 0,-1-1 0,2 0 0,-1 0 0,1 0 0,8 13 0,-9-19 0,-1 0 0,1 0 0,-1-1 0,1 1 0,1 0 0,-1-1 0,0 0 0,1 0 0,-1 0 0,1 0 0,0 0 0,0-1 0,0 0 0,1 0 0,-1 0 0,0 0 0,1-1 0,-1 1 0,1-1 0,-1 0 0,1-1 0,0 1 0,-1-1 0,1 0 0,0 0 0,0 0 0,-1-1 0,7-1 0,-8 1 0,1 0 0,-1 0 0,0 0 0,0-1 0,0 1 0,0-1 0,0 0 0,0 1 0,-1-1 0,1-1 0,-1 1 0,1 0 0,-1-1 0,0 1 0,0-1 0,0 0 0,0 1 0,0-1 0,0 0 0,-1 0 0,0-1 0,0 1 0,1 0 0,-2 0 0,1 0 0,0-5 0,1-7 0,0-1 0,-1 0 0,-1 0 0,-3-18 0,3 27 0,0 34 0,0-14 0,0 1 0,1-1 0,4 23 0,-4-32 0,0 1 0,1-1 0,-1 0 0,1 0 0,0 0 0,0 0 0,0 0 0,0-1 0,1 1 0,0 0 0,0-1 0,0 0 0,0 0 0,0 0 0,0 0 0,7 4 0,-4-3 0,0-1 0,1 1 0,-1-1 0,1-1 0,0 1 0,-1-1 0,1 0 0,0-1 0,0 1 0,0-1 0,0-1 0,1 0 0,-1 0 0,0 0 0,0 0 0,0-1 0,7-2 0,-9 1 0,0 0 0,-1 0 0,1 0 0,-1-1 0,0 0 0,0 1 0,0-2 0,0 1 0,0 0 0,-1-1 0,1 1 0,-1-1 0,0 0 0,0 0 0,-1-1 0,1 1 0,-1-1 0,0 1 0,0-1 0,0 1 0,-1-1 0,1 0 0,-1 0 0,1-9 0,-1 7 0,-1 0 0,0 0 0,0 0 0,0 0 0,0 0 0,-1 0 0,-1 1 0,1-1 0,-1 0 0,0 1 0,0-1 0,-1 1 0,0-1 0,0 1 0,0 0 0,-1 0 0,-8-10 0,9 13 0,0 1 0,0-1 0,0 1 0,0-1 0,0 1 0,-1 0 0,1 0 0,-1 0 0,1 1 0,-1-1 0,1 1 0,-1 0 0,0 0 0,0 0 0,0 1 0,0-1 0,0 1 0,1 0 0,-1 0 0,0 0 0,0 0 0,0 1 0,0 0 0,0 0 0,1 0 0,-1 0 0,0 0 0,1 1 0,-1 0 0,1-1 0,-1 1 0,1 1 0,-3 1 0,1 0-52,1-1-1,0 1 1,0 0-1,0 0 1,1 1-1,-1-1 1,1 1-1,0-1 1,0 1-1,1 0 1,-1 0-1,1 0 1,0 0-1,1 1 1,-1-1-1,1 1 1,0-1-1,0 1 1,1-1-1,0 1 1,0-1-1,0 1 1,1-1-1,-1 1 0,4 10 1,2 7-6774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5:21.4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1 181 24575,'1'-6'0,"1"0"0,0 0 0,0 0 0,1 1 0,0-1 0,0 1 0,7-10 0,-2 2 0,-4 6 0,0-1 0,0 1 0,1 0 0,0 0 0,0 1 0,1-1 0,-1 1 0,2 0 0,-1 1 0,1 0 0,-1 0 0,1 0 0,1 1 0,-1 0 0,1 0 0,-1 0 0,1 1 0,0 1 0,0-1 0,0 1 0,1 1 0,-1-1 0,0 2 0,11-1 0,-1 0 0,0 0 0,0 2 0,0 0 0,0 1 0,34 8 0,-47-9 0,1 1 0,0 1 0,-1-1 0,1 1 0,-1 0 0,0 0 0,0 1 0,0-1 0,-1 1 0,1 0 0,-1 1 0,0-1 0,0 1 0,0 0 0,0 0 0,-1 0 0,0 0 0,0 0 0,-1 1 0,1-1 0,1 8 0,0 0 0,-1 0 0,0-1 0,-1 1 0,0 0 0,-1 1 0,0-1 0,-1 0 0,-1 0 0,0 0 0,-6 23 0,6-29 0,-1 0 0,-1 0 0,0-1 0,1 1 0,-2-1 0,1 0 0,-1 0 0,0 0 0,0 0 0,-1-1 0,0 0 0,0 0 0,0 0 0,0 0 0,-1-1 0,1 0 0,-1 0 0,-1 0 0,1-1 0,0 0 0,-9 3 0,-6 1 0,8-1 0,-1-1 0,0-1 0,1 0 0,-2-1 0,1 0 0,0-1 0,-28 0 0,29-7 0,19-3 0,23-5 0,-9 10 0,-1 1 0,1 0 0,0 2 0,0 0 0,0 1 0,0 1 0,0 1 0,0 1 0,-1 0 0,0 2 0,0 0 0,0 1 0,-1 1 0,0 1 0,0 1 0,-1 0 0,0 1 0,-1 0 0,-1 2 0,0 0 0,0 1 0,-1 0 0,22 30 0,-26-29 0,-1 0 0,0 1 0,-1 0 0,0 1 0,-2 0 0,0 0 0,0 0 0,3 27 0,-8-37 0,0 0 0,-1 0 0,0 1 0,0-1 0,-1 0 0,1 1 0,-2-1 0,1 0 0,-1 0 0,-4 10 0,4-13 0,0 1 0,-1-1 0,0 1 0,0-1 0,0 0 0,0 0 0,-1 0 0,0-1 0,0 1 0,0-1 0,0 0 0,0 0 0,0 0 0,-1-1 0,0 1 0,-5 1 0,-22 8 0,-1-2 0,0-1 0,-1-2 0,1-1 0,-1-2 0,0-1 0,-1-1 0,1-3 0,-41-4 0,66 3 0,0 0 0,0 0 0,0-1 0,0-1 0,0 1 0,1-1 0,0-1 0,0 1 0,0-2 0,0 1 0,1-1 0,0 0 0,0 0 0,0-1 0,1 0 0,-6-8 0,0 1 0,-1 2 0,-26-23 0,23 27-1365,3 7-5461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44:44.2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 24575,'40'2'0,"0"1"0,40 10 0,-39-5 0,76 3 0,1366-12 0,-1457-1 0,-1-1 0,0-1 0,29-8 0,14-3 0,-105 18 0,-47-5 0,9 1 0,-989 1 0,1038 1 0,0 2 0,-48 11 0,46-8 0,-1 0 0,-34 1 0,-117 10 0,112-8 0,-73 0 0,50-10 0,126 1 0,10 0 0,0 1 0,63 12 0,-39-3 0,1-3 0,0-2 0,100-7 0,89 4 0,-150 15 0,-70-10 0,60 4 0,289-12 0,-360-1 0,-1-2 0,0 0 0,-1-2 0,1-1 0,-1-1 0,31-14 0,-29 11 0,0 1 0,0 1 0,1 1 0,0 2 0,34-3 0,134 9 0,-190-3 0,-15-3 0,-17-6 0,-16 4 0,0 2 0,0 2 0,-1 1 0,1 3 0,-43 4 0,-13-1 0,-396-3 0,467 1 0,0 2 0,-49 11 0,48-8 0,-2 0 0,-34 1 0,-70-9 0,-52 4 0,183-2 0,-1 0 0,1 0 0,-1 0 0,1 1 0,-1 0 0,1-1 0,-1 1 0,1 0 0,0 0 0,-1 0 0,1 0 0,0 1 0,0-1 0,-3 3 0,4-4 0,1 1 0,0-1 0,-1 1 0,1-1 0,0 1 0,0-1 0,0 1 0,0-1 0,-1 1 0,1-1 0,0 0 0,0 1 0,0-1 0,0 1 0,0-1 0,0 1 0,0-1 0,0 1 0,0-1 0,0 1 0,1-1 0,-1 1 0,0-1 0,0 1 0,0-1 0,1 1 0,-1 0 0,20 15 0,-7-10 0,0-1 0,0-1 0,0 0 0,1 0 0,0-2 0,19 3 0,35 6 0,-15-1 0,2-2 0,-1-3 0,0-2 0,86-7 0,-20 1 0,800 3-1365,-943 0-5461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44:46.6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23 109 24575,'1046'0'0,"-1061"0"0,-34 1 0,0-2 0,0-2 0,-74-15 0,89 12 0,1 1 0,-58 0 0,54 4 0,-72-11 0,28 1 0,-2 3 0,-148 6 0,147 3 0,1308-1 0,-1216 0 0,0 0 0,0 0 0,0 0 0,0-1 0,1 0 0,-1-1 0,0 0 0,-1 0 0,1-1 0,0 0 0,9-5 0,-17 2 0,-10 2 0,-13 0 0,-222 2 0,131 4 0,82 0 0,-1 2 0,1 1 0,0 1 0,-32 12 0,26-7 0,-1-2 0,-42 4 0,-20-10 0,75-4 0,0 1 0,0 1 0,0 2 0,-39 8 0,40-5 0,-1-2 0,-41 3 0,45-6 0,0 1 0,0 1 0,-37 10 0,58-13 0,0 0 0,0 1 0,1-1 0,-1 0 0,0 0 0,0 0 0,0 0 0,1 1 0,-1-1 0,0 0 0,1 1 0,-1-1 0,0 1 0,1-1 0,-1 1 0,0-1 0,1 1 0,-1-1 0,1 1 0,-1 0 0,1-1 0,-1 1 0,0 1 0,16 4 0,33-2 0,422-5 0,-443-1 0,0 0 0,45-12 0,-43 8 0,0 1 0,33-1 0,149 6-1365,-181 0-5461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18:49.5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1024 35 24575,'0'-1'0,"0"0"0,-1-1 0,1 1 0,-1 0 0,1 0 0,-1 0 0,1 0 0,-1 0 0,0-1 0,0 1 0,1 1 0,-1-1 0,0 0 0,0 0 0,0 0 0,0 0 0,0 0 0,0 1 0,0-1 0,0 1 0,-1-1 0,1 1 0,0-1 0,0 1 0,0-1 0,-3 1 0,-37-8 0,37 8 0,-22-3 0,-1 2 0,0 1 0,1 1 0,-1 1 0,1 2 0,-1 0 0,1 2 0,1 1 0,-45 18 0,-13-2 0,64-19 0,-1 1 0,1 1 0,-29 13 0,34-12 0,-6 3 0,1 1 0,-22 15 0,34-20 0,0-1 0,1 1 0,0 1 0,0-1 0,0 1 0,1 0 0,0 0 0,-8 16 0,1 2 0,1 0 0,2 1 0,-14 54 0,-24 80 0,31-115 0,2 1 0,-9 54 0,4-14 0,12-57 0,1 0 0,-3 42 0,-9 62 0,11-90 0,-4 62 0,10 472 0,3-272 0,-4-271 0,-1 0 0,-10 44 0,6-41 0,-5 62 0,12-79 0,2 243 0,15-155 0,-9-71 0,3 64 0,-10 218 0,-3-144 0,0-141 0,-1 0 0,-10 44 0,6-41 0,-5 62 0,12 268 0,1-169 0,-2-171 0,-2 0 0,-10 45 0,6-43 0,2 0 0,-1 33 0,7 292 0,0-332 0,1 1 0,2-1 0,6 25 0,-4-21 0,5 46 0,-8-38 0,12 46 0,-8-49 0,-2 0 0,2 38 0,-8 11 0,0-52 0,1 1 0,1-1 0,1 0 0,10 49 0,-5-42 0,-1 1 0,-2-1 0,0 73 0,-5-67 0,3 0 0,11 64 0,31 142 0,-38-198 0,-1 0 0,-3-1 0,-3 53 0,3 75 0,14-91 0,-11-62 0,0-1 0,2 26 0,-4 402 0,-6-231 0,3 1228 0,2-1421 0,0 0 0,13 48 0,-9-46 0,-1 0 0,2 36 0,-6 446 0,-3-243 0,4-237 0,1 0 0,2-1 0,1 1 0,1-1 0,11 29 0,-10-38 0,1-1 0,1 0 0,16 22 0,9 19 0,-32-56 0,1 1 0,-1-1 0,1 1 0,0-1 0,-1 0 0,2 0 0,-1-1 0,0 1 0,1-1 0,0 0 0,0 0 0,0-1 0,0 1 0,0-1 0,0 0 0,0-1 0,1 1 0,-1-1 0,1 0 0,7 0 0,16 2 0,-1-2 0,55-5 0,-32 1 0,22 3 0,-44 1 0,0-1 0,0-1 0,0-1 0,52-12 0,32-13-1365,-92 18-5461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18:51.6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24575,'0'447'0,"0"-455"0,0 0 0,0 0 0,1 0 0,0 0 0,0 0 0,1 1 0,4-14 0,-4 17 0,0 1 0,1-1 0,-1 0 0,1 1 0,0 0 0,0 0 0,0-1 0,0 2 0,0-1 0,1 0 0,-1 1 0,1-1 0,0 1 0,0 0 0,8-3 0,-5 2 0,0 0 0,-1 0 0,1-1 0,-1 0 0,1-1 0,-1 1 0,0-1 0,-1-1 0,1 1 0,-1-1 0,0 0 0,-1 0 0,1 0 0,-1 0 0,-1-1 0,1 0 0,-1 0 0,0 0 0,0 0 0,-1 0 0,0-1 0,-1 1 0,1-1 0,-1 1 0,0-12 0,-2 21 0,0 21 0,0-1 0,1 1 0,1 0 0,6 33 0,-6-50 0,0 0 0,0 0 0,1-1 0,0 1 0,0 0 0,0-1 0,1 1 0,0-1 0,0 0 0,0 0 0,1 0 0,0 0 0,0-1 0,0 1 0,0-1 0,1 0 0,0 0 0,-1-1 0,2 1 0,-1-1 0,0 0 0,0-1 0,1 1 0,10 2 0,15 1-1365,-2-4-5461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18:52.2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206 106 24575,'0'-5'0,"0"0"0,0 1 0,0-1 0,-1 0 0,0 0 0,0 0 0,0 0 0,0 1 0,-1-1 0,0 1 0,0-1 0,0 1 0,0-1 0,-1 1 0,-3-4 0,3 5 0,0 0 0,-1 1 0,0-1 0,1 1 0,-1-1 0,0 1 0,0 1 0,0-1 0,0 0 0,0 1 0,-1 0 0,1 0 0,0 0 0,-1 1 0,1-1 0,0 1 0,-6 0 0,6 1 0,-1-1 0,1 1 0,-1 0 0,1 1 0,0-1 0,-1 1 0,1-1 0,0 1 0,0 1 0,0-1 0,0 0 0,0 1 0,1 0 0,-1 0 0,1 0 0,0 0 0,0 1 0,0-1 0,0 1 0,0 0 0,1 0 0,0 0 0,0 0 0,0 0 0,0 0 0,1 0 0,-1 1 0,0 5 0,0-3 0,0 1 0,0-1 0,1 1 0,0 0 0,0-1 0,1 1 0,0 0 0,0-1 0,1 1 0,0-1 0,0 1 0,1-1 0,0 1 0,0-1 0,1 0 0,5 11 0,-5-13 0,1 0 0,0-1 0,1 0 0,-1 1 0,1-2 0,0 1 0,0 0 0,0-1 0,0 0 0,0 0 0,1 0 0,-1-1 0,1 0 0,0 0 0,0 0 0,0-1 0,11 1 0,-12-1 0,0-1 0,0 0 0,0 0 0,-1 0 0,1 0 0,0-1 0,0 0 0,0 0 0,-1 0 0,1-1 0,0 1 0,-1-1 0,0 0 0,1-1 0,-1 1 0,0-1 0,0 0 0,0 0 0,0 0 0,-1 0 0,1-1 0,4-6 0,0-3 0,-1 0 0,-1 0 0,0-1 0,-1 0 0,5-20 0,-7 22 0,-3 18 0,1 0 0,-1 0 0,1 0 0,0 0 0,0 0 0,3 7 0,-3-8 0,0-1 0,0 0 0,1 0 0,0 0 0,0 0 0,0-1 0,0 1 0,0 0 0,1-1 0,0 1 0,-1-1 0,1 0 0,1 0 0,4 4 0,-4-5-40,1 0 0,-1 0 0,0 0 0,1 0-1,-1-1 1,1 0 0,0 0 0,-1 0 0,1-1 0,0 1 0,-1-1-1,1 0 1,0-1 0,-1 1 0,1-1 0,0 0 0,-1 0-1,1 0 1,-1-1 0,1 1 0,-1-1 0,0 0 0,0-1 0,1 1-1,-2-1 1,1 1 0,0-1 0,0 0 0,-1-1 0,0 1-1,0-1 1,0 1 0,4-7 0,6-10-6786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18:53.0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64 24575,'-1'33'0,"2"1"0,1 0 0,2-1 0,1 0 0,1 0 0,2 0 0,15 37 0,-16-57 0,-1-13 0,1-26 0,-4-41 0,-3 66 0,-1-46 0,-1 22 0,2 0 0,5-48 0,-4 67 0,0-1 0,1 1 0,0 0 0,0-1 0,0 1 0,1 0 0,-1 0 0,2 1 0,-1-1 0,0 1 0,1-1 0,0 1 0,1 0 0,-1 0 0,1 1 0,5-5 0,-8 7 0,0 1 0,0-1 0,-1 1 0,1 0 0,1-1 0,-1 1 0,0 0 0,0 0 0,0 0 0,1 1 0,-1-1 0,0 0 0,1 1 0,-1-1 0,0 1 0,1 0 0,-1 0 0,1 0 0,-1 0 0,0 1 0,1-1 0,-1 0 0,1 1 0,-1 0 0,0-1 0,0 1 0,1 0 0,-1 0 0,0 1 0,0-1 0,0 0 0,0 1 0,0-1 0,0 1 0,-1-1 0,1 1 0,0 0 0,-1 0 0,0 0 0,2 2 0,2 4 0,0 0 0,-1 1 0,-1-1 0,1 1 0,-1 0 0,-1 0 0,1 0 0,-2 0 0,2 12 0,-1 0 0,0 0 0,1-1 0,2 1 0,0-1 0,12 31 0,-15-46 0,0-1 0,1 1 0,-1-1 0,1 1 0,0-1 0,0 0 0,1 0 0,-1-1 0,1 1 0,0-1 0,0 1 0,5 2 0,-5-4 0,-1-1 0,0 1 0,1-1 0,-1 0 0,1 0 0,-1-1 0,1 1 0,0-1 0,-1 0 0,1 0 0,-1 0 0,1 0 0,0-1 0,-1 1 0,1-1 0,-1 0 0,1 0 0,-1 0 0,6-3 0,-3 1 0,-1-1 0,1 0 0,0 0 0,-1 0 0,0 0 0,0-1 0,0 0 0,0 0 0,-1-1 0,0 1 0,0-1 0,0 0 0,-1 0 0,0 0 0,0 0 0,-1-1 0,0 1 0,0-1 0,2-13 0,0 0 0,-1-1 0,-1 1 0,-1-1 0,-1 0 0,-3-28 0,3 46 0,0 1 0,-1-1 0,1 0 0,-1 0 0,0 1 0,0-1 0,0 0 0,0 1 0,0-1 0,0 1 0,-1-1 0,1 1 0,-1 0 0,-1-3 0,2 5 0,1 0 0,-1-1 0,1 1 0,-1 0 0,1 0 0,-1-1 0,1 1 0,-1 0 0,1 0 0,-1 0 0,1 0 0,-1 0 0,0-1 0,1 1 0,-1 0 0,1 0 0,-1 0 0,1 1 0,-1-1 0,1 0 0,-1 0 0,0 0 0,1 0 0,-1 0 0,0 1 0,-17 19 0,14-11 0,0-1 0,1 1 0,0 0 0,0 0 0,1 1 0,0-1 0,0 0 0,1 1 0,1-1 0,0 1 0,0-1 0,0 1 0,1-1 0,1 1 0,0-1 0,0 0 0,1 0 0,0 0 0,5 11 0,-5-13 0,0 0 0,1-1 0,-1 1 0,2-1 0,-1 0 0,1 0 0,0 0 0,0 0 0,0-1 0,1 0 0,0 0 0,0-1 0,0 0 0,0 0 0,1 0 0,0 0 0,0-1 0,0 0 0,0-1 0,0 0 0,0 0 0,1 0 0,-1-1 0,12 1 0,-14-3 0,0 0 0,-1 0 0,1 0 0,-1-1 0,1 0 0,-1 1 0,0-1 0,1-1 0,-1 1 0,0-1 0,0 1 0,-1-1 0,1 0 0,-1-1 0,1 1 0,-1-1 0,0 1 0,0-1 0,-1 0 0,1 0 0,-1 0 0,0 0 0,0-1 0,0 1 0,2-9 0,-2 7 0,1 0 0,-2 0 0,1 0 0,0 0 0,-1-1 0,-1 1 0,1 0 0,-1-1 0,0 1 0,0-1 0,-1 1 0,1 0 0,-1-1 0,-1 1 0,1 0 0,-1 0 0,-1 0 0,-4-9 0,7 14 0,0 1 0,0 0 0,0 0 0,-1 0 0,1-1 0,0 1 0,0 0 0,-1 0 0,1 0 0,0 0 0,-1 0 0,1 0 0,0-1 0,0 1 0,-1 0 0,1 0 0,0 0 0,-1 0 0,1 0 0,0 0 0,-1 0 0,1 0 0,0 0 0,0 1 0,-1-1 0,1 0 0,0 0 0,-1 0 0,1 0 0,0 0 0,0 0 0,-1 1 0,1-1 0,0 0 0,0 0 0,0 0 0,-1 1 0,1-1 0,0 0 0,0 0 0,0 1 0,-1-1 0,1 0 0,0 0 0,0 1 0,0-1 0,0 0 0,0 0 0,0 1 0,0-1 0,0 0 0,0 1 0,0-1 0,0 0 0,0 1 0,0-1 0,0 0 0,0 0 0,0 1 0,0-1 0,0 0 0,0 1 0,-4 21 0,3-15 0,0 0 0,1 0 0,0 0 0,0 0 0,1 0 0,0 0 0,0 0 0,0-1 0,1 1 0,0 0 0,0-1 0,1 0 0,0 1 0,0-1 0,1 0 0,-1 0 0,1-1 0,0 1 0,1-1 0,-1 0 0,1 0 0,0 0 0,1-1 0,-1 1 0,1-1 0,0-1 0,0 1 0,0-1 0,0 0 0,0 0 0,1-1 0,0 0 0,-1 0 0,1 0 0,7 0 0,-3-1-195,0 0 0,0-1 0,0 0 0,0 0 0,0-1 0,20-5 0,-8-2-6631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18:53.5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108 52 24575,'1'-2'0,"-1"0"0,0 1 0,0-1 0,0 0 0,0 0 0,0 0 0,0 1 0,0-1 0,0 0 0,-1 0 0,1 0 0,-1 1 0,1-1 0,-1 0 0,0 1 0,0-1 0,0 1 0,0-1 0,0 1 0,0-1 0,0 1 0,0-1 0,-1 1 0,1 0 0,0 0 0,-1 0 0,1 0 0,-1 0 0,1 0 0,-1 0 0,0 0 0,1 1 0,-1-1 0,0 0 0,1 1 0,-1 0 0,0-1 0,0 1 0,1 0 0,-4 0 0,2 1 0,0-1 0,0 1 0,0 0 0,0 0 0,0 0 0,0 1 0,1-1 0,-1 1 0,0 0 0,1-1 0,-1 1 0,1 0 0,0 1 0,0-1 0,0 0 0,0 0 0,0 1 0,0 0 0,1-1 0,-1 1 0,1 0 0,0-1 0,-1 1 0,1 3 0,-1 0 0,0-1 0,0 0 0,1 1 0,0-1 0,0 1 0,1-1 0,-1 1 0,1-1 0,0 1 0,1-1 0,-1 1 0,1-1 0,0 1 0,1-1 0,-1 1 0,1-1 0,0 0 0,1 0 0,-1 0 0,1 0 0,0 0 0,0-1 0,0 1 0,1-1 0,-1 0 0,1 0 0,0 0 0,1 0 0,-1-1 0,0 0 0,1 0 0,0 0 0,0 0 0,0-1 0,0 0 0,0 0 0,0 0 0,1 0 0,8 1 0,19 0-57,1 0-1,64-5 1,-54 1-1136,-13 0-5633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18:54.0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18:56.0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211 53 24575,'-1'-3'0,"1"0"0,-1 1 0,0-1 0,0 1 0,0-1 0,0 1 0,0-1 0,0 1 0,-1 0 0,1-1 0,-1 1 0,0 0 0,0 0 0,0 0 0,0 0 0,0 1 0,0-1 0,0 1 0,0-1 0,-1 1 0,1 0 0,-1-1 0,1 1 0,-1 0 0,1 1 0,-1-1 0,0 0 0,1 1 0,-1 0 0,0-1 0,1 1 0,-1 0 0,0 0 0,1 1 0,-1-1 0,0 1 0,1-1 0,-6 3 0,-3 4 0,1 1 0,0 0 0,0 1 0,1 0 0,0 0 0,0 1 0,-7 12 0,10-14 0,1-1 0,0 1 0,1 0 0,0 1 0,0-1 0,1 1 0,0 0 0,0 0 0,1 0 0,-2 15 0,4-20 0,0 1 0,1-1 0,-1 1 0,1-1 0,0 0 0,0 1 0,0-1 0,1 0 0,0 0 0,-1 0 0,1 0 0,1 0 0,-1 0 0,1 0 0,-1-1 0,1 1 0,0-1 0,0 0 0,1 0 0,-1 0 0,0 0 0,1-1 0,5 4 0,-6-5 0,0 0 0,0 1 0,0-1 0,0 0 0,0-1 0,0 1 0,0 0 0,0-1 0,1 0 0,-1 0 0,0 0 0,0 0 0,0 0 0,1 0 0,-1-1 0,0 0 0,0 0 0,0 0 0,0 0 0,0 0 0,0 0 0,0-1 0,-1 1 0,1-1 0,0 0 0,-1 0 0,1 0 0,-1 0 0,0-1 0,1 1 0,-1 0 0,2-5 0,6-9 0,0-1 0,-2 1 0,0-2 0,-1 1 0,9-34 0,-10 28 0,2 1 0,16-35 0,-24 56 0,1 0 0,-1 0 0,1 0 0,0 0 0,-1 1 0,1-1 0,0 0 0,-1 0 0,1 1 0,0-1 0,0 0 0,0 1 0,-1-1 0,1 1 0,0-1 0,0 1 0,0 0 0,0-1 0,0 1 0,0 0 0,0 0 0,0-1 0,0 1 0,0 0 0,0 0 0,0 0 0,0 0 0,0 0 0,0 1 0,0-1 0,0 0 0,0 0 0,0 1 0,0-1 0,0 0 0,0 1 0,0-1 0,0 1 0,-1-1 0,1 1 0,0 0 0,0-1 0,0 1 0,-1 0 0,1 0 0,0-1 0,0 2 0,41 49 0,-29-34 0,-5-7 15,1 0 0,0 0 0,1-1 0,0-1 0,0 0 0,1 0 0,17 9 0,-25-16-57,0 1-1,0-1 1,0 0-1,0 0 1,1 0-1,-1 0 1,0 0 0,0-1-1,0 1 1,1-1-1,-1 0 1,0 0-1,1 0 1,-1-1 0,0 1-1,0-1 1,1 0-1,-1 0 1,0 0-1,0 0 1,0 0 0,0-1-1,0 1 1,0-1-1,-1 0 1,1 0-1,0 0 1,-1 0 0,0-1-1,1 1 1,-1 0-1,0-1 1,0 0-1,1-3 1,9-13-6784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52:58.4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41 24575,'29'-12'0,"-7"2"0,-6 5 0,0 1 0,1 1 0,-1 0 0,0 1 0,1 1 0,0 1 0,-1 0 0,1 1 0,-1 1 0,22 4 0,-35-4 0,0-1 0,0 1 0,0 0 0,0 0 0,0 0 0,0 0 0,-1 0 0,1 1 0,-1-1 0,1 1 0,-1 0 0,0-1 0,0 1 0,0 0 0,-1 0 0,1 1 0,-1-1 0,1 0 0,-1 0 0,0 1 0,0-1 0,-1 1 0,1-1 0,-1 1 0,0-1 0,1 1 0,-2-1 0,1 1 0,0-1 0,-1 1 0,-1 5 0,0 0 0,0 0 0,0-1 0,-1 1 0,0-1 0,-1 1 0,0-1 0,0 0 0,-1 0 0,0-1 0,0 1 0,-9 8 0,-65 49 0,35-31 0,43-34 0,1 1 0,-1-1 0,1 0 0,-1 1 0,0-1 0,1 0 0,-1 1 0,1-1 0,-1 1 0,1-1 0,-1 1 0,1-1 0,0 1 0,-1-1 0,1 1 0,0-1 0,-1 1 0,1 0 0,0-1 0,0 1 0,-1 0 0,1-1 0,0 1 0,0 0 0,0-1 0,0 1 0,0-1 0,0 1 0,0 0 0,0-1 0,0 1 0,0 0 0,1 1 0,0-1 0,0 0 0,0-1 0,1 1 0,-1 0 0,1 0 0,-1 0 0,1-1 0,-1 1 0,1-1 0,-1 1 0,1-1 0,-1 0 0,4 1 0,64 0 0,-60-1 0,7 0 0,0 1 0,1 0 0,-1 2 0,0 0 0,0 0 0,0 2 0,0 0 0,-1 0 0,27 15 0,-36-17 0,-1 0 0,0 0 0,0 0 0,0 1 0,-1 0 0,1 0 0,-1 0 0,0 0 0,0 1 0,0-1 0,-1 1 0,0 0 0,0 0 0,0 0 0,0 1 0,-1-1 0,0 1 0,0 0 0,0-1 0,-1 1 0,0 0 0,0 0 0,0 0 0,-1 0 0,0 0 0,0 0 0,0 0 0,-1 0 0,-2 10 0,0-7 0,0-1 0,-1 1 0,0 0 0,-1-1 0,1 0 0,-2 0 0,1 0 0,-1 0 0,0-1 0,-14 12 0,0-1 0,-1-2 0,-39 25 0,52-37 0,0 0 0,0 0 0,0-1 0,-1 0 0,1-1 0,-1 0 0,0 0 0,1-1 0,-1 0 0,0 0 0,0-1 0,0 0 0,0-1 0,0 0 0,0 0 0,0-1 0,1 0 0,-1 0 0,1-1 0,-1 0 0,1-1 0,0 0 0,0 0 0,1-1 0,-1 0 0,1 0 0,0-1 0,0 0 0,-9-10 0,11 8-1365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18:56.9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270 196 24575,'-2'0'0,"1"0"0,0 1 0,0-1 0,0 1 0,-1-1 0,1 1 0,0 0 0,0-1 0,0 1 0,0 0 0,0 0 0,0-1 0,0 1 0,0 0 0,1 0 0,-1 0 0,0 0 0,0 0 0,1 0 0,-1 1 0,1-1 0,-1 0 0,1 0 0,-1 0 0,1 1 0,-1 1 0,-6 38 0,6-37 0,-2 28 0,2 0 0,0-1 0,3 1 0,0 0 0,2-1 0,11 42 0,21 67 0,-36-139 0,1 1 0,-1 0 0,0 0 0,0 0 0,0 0 0,0 0 0,0 0 0,0 0 0,0 0 0,-1 0 0,1 0 0,-1-1 0,1 1 0,-1 0 0,-1 2 0,1-3 0,1 0 0,-1 0 0,0-1 0,1 1 0,-1 0 0,0-1 0,0 1 0,0 0 0,0-1 0,0 1 0,0-1 0,0 0 0,0 1 0,0-1 0,0 0 0,0 0 0,0 1 0,0-1 0,0 0 0,-2 0 0,-1-1 0,0 1 0,0-1 0,0 0 0,0 0 0,0-1 0,0 1 0,0-1 0,0 0 0,0 0 0,1 0 0,-1 0 0,-3-4 0,-9-9 0,0-2 0,1 0 0,1-1 0,1 0 0,0-1 0,2 0 0,-16-34 0,-30-48 0,53 95 0,0-1 0,0 1 0,1-1 0,0 0 0,0 0 0,0 0 0,1 0 0,-2-8 0,4 12 0,0 1 0,0-1 0,-1 1 0,1 0 0,1-1 0,-1 1 0,0-1 0,1 1 0,-1-1 0,1 1 0,-1 0 0,1-1 0,0 1 0,0 0 0,0 0 0,1 0 0,-1 0 0,0 0 0,1 0 0,0 0 0,-1 0 0,1 0 0,0 1 0,0-1 0,0 0 0,0 1 0,0 0 0,3-2 0,25-11 0,0 2 0,53-14 0,19-6 0,92-51 0,-145 64 0,-40 17 0,0-1 0,0 0 0,0-1 0,-1 0 0,1 0 0,-1-1 0,0 0 0,0 0 0,-1-1 0,1 0 0,11-12 0,-19 17 0,1 0 0,0 1 0,-1-1 0,1 0 0,0 0 0,-1 0 0,1 0 0,-1 0 0,0 0 0,1 0 0,-1 0 0,0 0 0,1 0 0,-1 0 0,0 0 0,0 0 0,0 0 0,0 0 0,0 0 0,0-1 0,-1 1 0,1 1 0,0-1 0,-1 1 0,1-1 0,-1 1 0,1-1 0,-1 1 0,1 0 0,-1-1 0,1 1 0,-1 0 0,0-1 0,1 1 0,-1 0 0,1 0 0,-1-1 0,0 1 0,1 0 0,-1 0 0,0 0 0,1 0 0,-2 0 0,-2 0 0,0 0 0,0 1 0,0-1 0,1 1 0,-1 0 0,0 0 0,1 0 0,-1 0 0,-5 3 0,1 2 0,0 0 0,0 0 0,0 1 0,1-1 0,0 2 0,0-1 0,1 1 0,0 0 0,0 0 0,1 1 0,0 0 0,1-1 0,0 2 0,0-1 0,1 0 0,0 1 0,0 0 0,1 0 0,1 0 0,0-1 0,0 1 0,1 0 0,0 13 0,2-8 0,0 0 0,0 1 0,2-1 0,0 0 0,0-1 0,1 1 0,1-1 0,1 0 0,0 0 0,0 0 0,2-1 0,0-1 0,0 1 0,17 16 0,-14-17 0,0 0 0,1-1 0,1-1 0,-1 0 0,2 0 0,26 12 0,-36-20 0,-1 0 0,1 0 0,0-1 0,0 0 0,0 0 0,0 0 0,0 0 0,0-1 0,0 0 0,0 0 0,0 0 0,0-1 0,0 0 0,0 1 0,0-2 0,0 1 0,0-1 0,-1 1 0,1-1 0,0-1 0,-1 1 0,0-1 0,1 0 0,-1 1 0,0-2 0,-1 1 0,5-5 0,-3 3 0,-1-1 0,0 0 0,0 0 0,0 0 0,-1 0 0,0-1 0,0 1 0,0-1 0,1-7 0,13-71 0,-10 48 0,3-43 0,-11 76 0,-6 12 0,-5 16 0,7-8 0,1 1 0,1 1 0,0-1 0,1 0 0,0 1 0,2-1 0,0 1 0,1-1 0,1 1 0,1-1 0,0 0 0,1 0 0,1 0 0,0 0 0,1-1 0,10 18 0,-13-29-73,5 10-250,1-1 0,1 0 0,18 21 0,-12-20-6503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16.0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214 856 24575,'1'-13'0,"0"1"0,1 0 0,0 0 0,1 0 0,0 1 0,0-1 0,2 1 0,8-19 0,9-8 0,28-40 0,8-11 0,-14 17 0,-30 52 0,-1 0 0,-1-1 0,-1-1 0,11-28 0,-15 29 0,3-7 0,-2-1 0,9-50 0,-16 72 0,0 1 0,0-1 0,-1 0 0,0 0 0,0 1 0,-1-1 0,0 0 0,0 0 0,0 1 0,-1-1 0,0 1 0,0-1 0,-1 1 0,0 0 0,0 0 0,0 0 0,-9-10 0,8 12 0,-1 0 0,1 1 0,-1-1 0,-1 1 0,1 0 0,0 1 0,-1-1 0,1 1 0,-1 0 0,0 0 0,1 1 0,-1 0 0,0 0 0,0 0 0,0 0 0,0 1 0,0 0 0,-9 2 0,0-1 0,1 1 0,0 1 0,0 0 0,1 1 0,-1 0 0,-22 12 0,18-6 0,1 1 0,0 1 0,1 1 0,0 0 0,1 1 0,0 1 0,1 0 0,1 1 0,1 1 0,0 0 0,1 0 0,0 1 0,2 1 0,0-1 0,-8 28 0,4-3 0,3 0 0,1 1 0,2 0 0,-2 50 0,9-75 0,1 0 0,1-1 0,1 0 0,1 0 0,0 1 0,1-2 0,1 1 0,1-1 0,15 30 0,-6-20 0,1-1 0,1 0 0,2-1 0,43 43 0,-56-62 0,0-1 0,1 0 0,0 0 0,0-1 0,0 0 0,1-1 0,-1 0 0,1 0 0,0 0 0,-1-1 0,1-1 0,0 0 0,1 0 0,-1 0 0,0-1 0,0-1 0,0 0 0,0 0 0,0 0 0,13-5 0,-18 4 0,0 0 0,-1-1 0,0 1 0,1-1 0,-1 0 0,0 1 0,0-1 0,0-1 0,-1 1 0,1 0 0,-1-1 0,1 0 0,-1 1 0,-1-1 0,1 0 0,0 0 0,-1 0 0,0 0 0,0 0 0,0 0 0,0 0 0,-1-1 0,1 1 0,-1 0 0,0 0 0,-1-5 0,0-1 0,1 0 0,-1 0 0,-1 0 0,0 0 0,-1 1 0,1-1 0,-2 1 0,1-1 0,-2 1 0,-4-9 0,4 12 0,1 0 0,-1 1 0,0-1 0,-1 1 0,1 1 0,-1-1 0,0 1 0,0 0 0,0 0 0,-12-4 0,17 7 0,-1 0 0,0 0 0,0 0 0,0 1 0,0-1 0,0 0 0,0 1 0,0 0 0,0 0 0,0-1 0,-1 1 0,1 0 0,0 1 0,0-1 0,0 0 0,0 1 0,0-1 0,0 1 0,0-1 0,0 1 0,0 0 0,0 0 0,0 0 0,1 0 0,-1 0 0,0 0 0,1 1 0,-1-1 0,1 1 0,-1-1 0,1 1 0,0-1 0,-1 1 0,1 0 0,0 0 0,0-1 0,0 1 0,0 0 0,1 0 0,-2 3 0,2-3-41,-1 0 0,1 0-1,-1 0 1,1-1-1,0 1 1,0 0 0,0 0-1,0 0 1,1 0 0,-1 0-1,0 0 1,1 0-1,-1 0 1,1 0 0,0 0-1,-1-1 1,1 1 0,0 0-1,0 0 1,0-1-1,1 1 1,-1-1 0,0 1-1,0-1 1,1 1 0,-1-1-1,1 0 1,-1 0-1,1 0 1,0 0 0,0 0-1,1 1 1,19 8-6785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16.4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 1 24575,'-1'11'0,"0"0"0,-1 0 0,0 0 0,-1 0 0,-4 11 0,-9 41 0,11-16 0,2 57 0,4-85 0,0 0 0,1 0 0,1 0 0,1 0 0,12 33 0,-16-49 0,1-1 0,0 1 0,0 0 0,0-1 0,0 1 0,0-1 0,1 1 0,-1-1 0,1 0 0,0 0 0,-1 1 0,1-1 0,0 0 0,0-1 0,0 1 0,1 0 0,-1-1 0,0 1 0,1-1 0,-1 1 0,1-1 0,-1 0 0,1 0 0,-1 0 0,1-1 0,0 1 0,-1-1 0,1 1 0,0-1 0,0 0 0,0 0 0,-1 0 0,1 0 0,0-1 0,0 1 0,-1-1 0,1 1 0,4-3 0,0 0 0,-1-1 0,0 1 0,1-1 0,-2 0 0,1-1 0,0 1 0,-1-1 0,0-1 0,0 1 0,-1 0 0,1-1 0,-1 0 0,6-13 0,0 0 0,-1-1 0,-1 0 0,-1-1 0,0 0 0,-2 0 0,-1-1 0,0 1 0,0-28 0,-4 52 0,4 134 0,-3-120 0,2 0 0,0 0 0,0-1 0,2 0 0,0 1 0,1-1 0,9 17 0,-13-29-124,1 0 0,-1-1 0,1 1 0,0-1 0,0 0 0,0 1-1,0-1 1,1-1 0,-1 1 0,5 2 0,13 6-6702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17.1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292 72 24575,'0'-2'0,"0"-1"0,-1 1 0,1 0 0,-1 0 0,1 0 0,-1 0 0,0 0 0,0 1 0,0-1 0,0 0 0,0 0 0,0 0 0,0 1 0,-1-1 0,1 0 0,0 1 0,-1 0 0,0-1 0,1 1 0,-3-2 0,-2-1 0,-1 1 0,1-1 0,-1 1 0,0 0 0,0 1 0,-9-2 0,3 1 0,1 0 0,-1 1 0,0 1 0,0 0 0,0 1 0,1 0 0,-23 4 0,30-3 0,1 1 0,-1 0 0,1 0 0,-1 0 0,1 0 0,0 1 0,0-1 0,0 1 0,0 0 0,0 0 0,0 1 0,1-1 0,0 1 0,0-1 0,0 1 0,0 0 0,0 0 0,1 1 0,0-1 0,0 1 0,0-1 0,0 1 0,1-1 0,0 1 0,0 0 0,-1 6 0,0 9 0,0 1 0,2 0 0,0-1 0,6 40 0,-6-54 0,1-1 0,0 0 0,0 0 0,0 1 0,1-1 0,0 0 0,0 0 0,0 0 0,0-1 0,1 1 0,0-1 0,0 1 0,0-1 0,0 0 0,1 0 0,0 0 0,0 0 0,0-1 0,0 0 0,0 0 0,1 0 0,0 0 0,-1 0 0,1-1 0,0 0 0,0 0 0,0-1 0,0 1 0,0-1 0,1 0 0,-1 0 0,0-1 0,1 0 0,-1 0 0,0 0 0,1 0 0,-1-1 0,0 0 0,0 0 0,1 0 0,6-4 0,-5 2 0,-1 0 0,0-1 0,-1 1 0,1-2 0,-1 1 0,1 0 0,-1-1 0,0 0 0,-1 0 0,0-1 0,1 1 0,-2-1 0,1 0 0,3-8 0,5-12 0,-2 0 0,10-34 0,-8 19 0,6-32 0,-16 194 0,-4-17 0,5 155 0,13-174 0,-10-64 0,-1 1 0,2 28 0,-6-32 0,0 1 0,-1 0 0,-1-1 0,-1 1 0,-7 34 0,7-47 0,1-1 0,-1 0 0,0 0 0,-1 1 0,1-2 0,-1 1 0,0 0 0,0-1 0,0 1 0,-1-1 0,0 0 0,1 0 0,-2 0 0,1 0 0,0-1 0,-1 0 0,1 0 0,-1 0 0,0-1 0,0 1 0,0-1 0,0 0 0,-1 0 0,-6 1 0,5-2 0,0 0 0,1 0 0,-1 0 0,0-1 0,0 0 0,1 0 0,-1-1 0,0 0 0,1 0 0,-1 0 0,0-1 0,1 0 0,0 0 0,-11-6 0,12 5 0,1 0 0,-1 0 0,1-1 0,0 0 0,0 0 0,0 0 0,1 0 0,-1-1 0,1 1 0,0-1 0,0 0 0,1 0 0,-1 0 0,1 0 0,0 0 0,1 0 0,-1-1 0,0-7 0,-1-10 14,1 1-1,1 0 0,1-1 0,1 1 1,1-1-1,1 1 0,1 0 1,11-38-1,-6 33-225,1-1 0,2 2 0,0 0-1,2 0 1,1 1 0,24-31 0,-22 36-6614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17.7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219 101 24575,'0'22'0,"0"-30"0,-1-35 0,1 39 0,-1 1 0,1 0 0,-1 0 0,0-1 0,0 1 0,0 0 0,0 0 0,0 0 0,-1 0 0,1 0 0,-1 1 0,0-1 0,0 0 0,0 1 0,0-1 0,0 1 0,-1 0 0,1 0 0,-1 0 0,1 0 0,-1 0 0,0 0 0,0 1 0,0-1 0,0 1 0,0 0 0,0 0 0,0 0 0,0 0 0,-4 0 0,3 1 0,-1-1 0,1 1 0,-1 0 0,0 1 0,1-1 0,-1 1 0,1 0 0,0 0 0,-1 0 0,1 1 0,0-1 0,0 1 0,0 0 0,0 0 0,0 1 0,0-1 0,0 1 0,1 0 0,-1 0 0,1 0 0,-4 5 0,-1 3 0,1 1 0,1 0 0,-1 1 0,2 0 0,0 0 0,0 0 0,1 0 0,1 1 0,0-1 0,1 1 0,1 0 0,0 0 0,1 0 0,0-1 0,1 1 0,1 0 0,0 0 0,0-1 0,2 1 0,5 16 0,-7-27 0,-1 0 0,0 0 0,1 0 0,0 0 0,-1-1 0,1 1 0,0 0 0,0-1 0,1 0 0,-1 1 0,0-1 0,1 0 0,0 0 0,-1-1 0,1 1 0,0 0 0,0-1 0,0 0 0,0 1 0,0-1 0,0 0 0,0-1 0,0 1 0,0-1 0,1 1 0,-1-1 0,0 0 0,0 0 0,1 0 0,-1 0 0,0-1 0,0 0 0,0 1 0,0-1 0,0 0 0,0 0 0,0-1 0,4-1 0,-1 0 0,0 0 0,0-1 0,0 0 0,0 0 0,-1 0 0,1-1 0,-1 1 0,0-1 0,-1 0 0,1-1 0,-1 1 0,0-1 0,0 0 0,-1 0 0,0-1 0,0 1 0,2-7 0,-1-10 0,-1 1 0,-1-1 0,-1 0 0,-1 0 0,-3-24 0,1 112 0,0-46 0,1 1 0,0-1 0,1 0 0,1 0 0,1 1 0,1-1 0,9 34 0,-11-51 4,-1 0-1,1 1 0,0-1 1,0 0-1,0 0 0,0 0 1,1 0-1,-1 0 0,0 0 1,1-1-1,-1 1 0,1 0 0,0-1 1,0 1-1,0-1 0,-1 1 1,1-1-1,0 0 0,1 0 1,-1 0-1,0 0 0,0 0 1,0-1-1,0 1 0,1-1 1,-1 1-1,0-1 0,1 0 1,-1 0-1,0 0 0,1 0 1,-1 0-1,0 0 0,1-1 1,2 0-1,4-3-189,0 1 1,0-1-1,-1-1 0,1 0 1,-1 0-1,0-1 1,8-7-1,7-7-6640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18.0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175 0 24575,'-2'7'0,"1"-1"0,-1 0 0,-1 0 0,1 0 0,-1-1 0,0 1 0,-7 8 0,3-1 0,-7 16 0,1 0 0,2 1 0,-14 57 0,15-48 0,-25 62 0,32-94 0,-2 4 0,0 0 0,0 0 0,2 0 0,-1 0 0,1 1 0,-2 17 0,5-29-24,0 0 0,0 1 0,0-1 0,0 0 0,0 0 1,-1 1-1,1-1 0,0 0 0,0 1 0,0-1 0,0 0 0,0 1 0,0-1 0,0 0 0,0 1 0,1-1 0,-1 0 0,0 0 0,0 1 0,0-1 0,0 0 0,0 1 0,0-1 0,1 0 0,-1 0 0,0 1 1,0-1-1,0 0 0,1 0 0,-1 0 0,0 1 0,0-1 0,0 0 0,1 0 0,-1 0 0,0 1 0,1-1 0,-1 0 0,0 0 0,0 0 0,1 0 0,-1 0 0,0 0 0,1 0 0,-1 0 0,0 0 0,1 0 1,-1 0-1,0 0 0,1 0 0,-1 0 0,0 0 0,0 0 0,1 0 0,-1 0 0,1-1 0,6-5-6802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18.2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24575,'1'4'0,"0"1"0,0-1 0,0 1 0,1-1 0,0 1 0,4 7 0,7 23 0,6 47 0,-11-51 0,-2 0 0,0 1 0,0 36 0,-5-51 40,0 1 0,7 33 0,-7-45-146,1-1 0,-1 1 0,1-1 0,0 0 0,1 0 0,-1 0-1,1 0 1,0 0 0,0 0 0,0-1 0,1 1 0,0-1 0,4 4 0,10 4-6720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18.6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61 355 24575,'0'2'0,"1"1"0,0 0 0,-1-1 0,1 1 0,1-1 0,-1 1 0,0-1 0,1 0 0,-1 1 0,1-1 0,-1 0 0,1 0 0,0 0 0,0 0 0,0 0 0,0-1 0,1 1 0,-1 0 0,0-1 0,1 0 0,-1 1 0,1-1 0,-1 0 0,1-1 0,-1 1 0,1 0 0,0-1 0,-1 1 0,1-1 0,0 0 0,0 0 0,-1 0 0,1 0 0,0 0 0,-1-1 0,1 1 0,0-1 0,3-1 0,-1-2 0,0 0 0,0-1 0,0 0 0,-1 1 0,1-2 0,-1 1 0,-1 0 0,1-1 0,-1 0 0,0 0 0,0 0 0,0 0 0,-1 0 0,0-1 0,0 1 0,-1-1 0,0 1 0,0-1 0,0 0 0,-1 1 0,-1-11 0,1-5 0,-2 0 0,0-1 0,-2 1 0,0 0 0,-9-24 0,10 38 0,0 0 0,0 1 0,-1-1 0,0 1 0,0 0 0,-1 0 0,1 0 0,-2 1 0,1-1 0,-1 1 0,-8-7 0,11 11 0,1 0 0,-1 1 0,1-1 0,-1 1 0,0-1 0,0 1 0,0 0 0,0 0 0,0 0 0,0 0 0,0 1 0,0-1 0,0 1 0,0 0 0,0 0 0,0 0 0,0 0 0,0 0 0,0 1 0,0-1 0,0 1 0,0 0 0,0 0 0,0 0 0,0 0 0,1 1 0,-1-1 0,0 1 0,1 0 0,-1-1 0,1 1 0,-1 0 0,-2 4 0,3-5 0,1 1 0,-1 0 0,0-1 0,1 1 0,-1 0 0,1 0 0,-1 0 0,1 0 0,0 0 0,0 0 0,0 0 0,0 1 0,1-1 0,-1 0 0,0 1 0,1-1 0,0 0 0,-1 1 0,1-1 0,0 0 0,0 1 0,1 3 0,0-2 0,1 1 0,-1-1 0,1 0 0,0 0 0,0 0 0,1-1 0,-1 1 0,1-1 0,0 1 0,0-1 0,5 5 0,9 6 0,1 0 0,0-1 0,36 18 0,-49-29 0,17 12-57,-1 0 1,31 28-1,-26-21-1138,-9-8-5631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19.0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1 24575,'-11'-1'0,"0"1"0,1 1 0,-1 0 0,0 1 0,1 0 0,-1 0 0,1 1 0,-15 6 0,20-6 0,1-1 0,-1 1 0,1 0 0,0 0 0,0 1 0,0-1 0,1 1 0,-1 0 0,1 0 0,0 0 0,0 0 0,1 1 0,-1-1 0,1 1 0,0 0 0,0-1 0,0 1 0,1 0 0,-1 0 0,1 5 0,-3 10 15,1-1 0,1 0 0,1 0 0,1 1 0,0-1 0,2 1 0,7 37 0,-7-48-89,1 0-1,-1-1 1,2 1 0,-1-1 0,1 0-1,0 0 1,1 0 0,0-1 0,0 1-1,0-1 1,1 0 0,0-1 0,1 0-1,0 1 1,-1-2 0,2 1 0,-1-1-1,1 0 1,10 4 0,3 0-6752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19.2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58 24575,'0'-6'0,"6"-2"0,8 0 0,7 2 0,7 2 0,4 1 0,3 2 0,1 0 0,-5-4 0,-2-3 0,-6 1-8191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57:55.8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164 0 24575,'-1'1'0,"-1"-1"0,1 0 0,0 1 0,-1 0 0,1-1 0,0 1 0,-1 0 0,1-1 0,0 1 0,0 0 0,0 0 0,0 0 0,0 0 0,0 0 0,0 0 0,0 1 0,0-1 0,0 0 0,0 0 0,1 1 0,-1-1 0,1 0 0,-1 1 0,1-1 0,-1 1 0,1-1 0,0 3 0,-8 49 0,6-37 0,-31 133 0,21-103 0,-1-1 0,-3-1 0,-28 56 0,43-99 0,0 1 0,0 0 0,0 0 0,0 0 0,0 0 0,1 0 0,-1 0 0,0 0 0,1 0 0,0 0 0,-1 0 0,1 0 0,0 0 0,0 1 0,0-1 0,0 0 0,1 0 0,-1 0 0,0 0 0,1 0 0,0 0 0,-1 0 0,1 0 0,0 0 0,0 0 0,0 0 0,0 0 0,0-1 0,1 1 0,-1 0 0,3 1 0,0 0 0,1 0 0,0-1 0,0 0 0,0 0 0,1 0 0,-1 0 0,0-1 0,1 0 0,-1 0 0,1 0 0,7-1 0,139-1 29,-86-1-1423,-35 2-5432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20.2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14 253 24575,'0'-1'0,"-1"1"0,1 0 0,0 0 0,-1 0 0,1 0 0,0 0 0,-1-1 0,1 1 0,0 0 0,-1 0 0,1 0 0,-1 0 0,1 0 0,0 0 0,-1 0 0,1 0 0,0 0 0,-1 0 0,1 0 0,0 1 0,-1-1 0,1 0 0,-1 0 0,1 0 0,0 0 0,0 0 0,-1 1 0,1-1 0,0 0 0,-1 0 0,1 1 0,0-1 0,0 0 0,-1 0 0,1 1 0,0-1 0,0 0 0,0 1 0,-1-1 0,1 0 0,0 1 0,0-1 0,0 0 0,0 1 0,0-1 0,0 1 0,0-1 0,0 0 0,0 1 0,0-1 0,0 0 0,0 1 0,0-1 0,0 0 0,0 1 0,0-1 0,0 1 0,0-1 0,0 0 0,1 1 0,-1-1 0,0 0 0,0 1 0,1-1 0,0 2 0,0-1 0,0 0 0,1 1 0,-1-1 0,1 0 0,-1 0 0,1 1 0,0-1 0,-1-1 0,1 1 0,0 0 0,2 1 0,0-2 0,-1 1 0,1 0 0,0-1 0,0 0 0,-1 0 0,1 0 0,0 0 0,0-1 0,-1 1 0,1-1 0,0 0 0,-1 0 0,1 0 0,-1-1 0,1 1 0,4-4 0,-2 1 0,0 0 0,-1-1 0,1 0 0,-1 0 0,0 0 0,0-1 0,0 1 0,4-9 0,-2 4 0,-1-1 0,-1 0 0,0 0 0,0 0 0,-1-1 0,0 0 0,-1 0 0,-1 0 0,1 0 0,-1-15 0,-2 24 0,0-1 0,-1 1 0,1 0 0,-1 0 0,0 0 0,0 0 0,0 0 0,0 0 0,-1 1 0,1-1 0,-1 0 0,1 1 0,-1-1 0,-4-4 0,5 7 0,1-1 0,-1 0 0,0 1 0,1-1 0,-1 1 0,0 0 0,1-1 0,-1 1 0,0-1 0,0 1 0,1 0 0,-1 0 0,0-1 0,0 1 0,0 0 0,1 0 0,-1 0 0,0 0 0,0 0 0,0 0 0,0 0 0,-1 0 0,1 1 0,0 0 0,-1 0 0,1 0 0,0-1 0,0 1 0,0 0 0,0 0 0,0 1 0,0-1 0,0 0 0,0 0 0,0 0 0,0 1 0,1-1 0,-1 0 0,1 1 0,-2 1 0,0 3 0,0 0 0,0 0 0,0 0 0,1 0 0,-1 1 0,2-1 0,-1 0 0,1 1 0,0-1 0,0 1 0,0-1 0,1 0 0,0 1 0,1-1 0,-1 0 0,1 0 0,0 0 0,1 0 0,-1 0 0,1 0 0,0-1 0,1 1 0,-1-1 0,1 0 0,0 0 0,1 0 0,7 6 0,-7-6 0,1-1 0,0 0 0,0 0 0,0 0 0,1-1 0,-1 0 0,1 0 0,0-1 0,0 0 0,0 0 0,0 0 0,0-1 0,0 0 0,0 0 0,0-1 0,0 0 0,1 0 0,-1-1 0,0 0 0,0 0 0,0-1 0,0 0 0,0 0 0,9-4 0,-10 2 0,-1 0 0,1-1 0,-1 0 0,0 0 0,0 0 0,0 0 0,-1-1 0,0 1 0,0-1 0,0-1 0,-1 1 0,0 0 0,0-1 0,0 1 0,-1-1 0,2-11 0,2-4 0,-1 0 0,2-29 0,-7 50 0,-1 23 0,1 1 0,1-1 0,1 0 0,8 38 0,-9-56 0,0 0 0,0 0 0,1 0 0,0 0 0,-1-1 0,1 1 0,1 0 0,-1-1 0,0 1 0,1-1 0,0 0 0,0 0 0,0 0 0,4 3 0,-4-5 0,0 1 0,0-1 0,0 0 0,0 0 0,0 0 0,1 0 0,-1-1 0,0 1 0,1-1 0,-1 0 0,0 0 0,1 0 0,-1 0 0,0-1 0,1 1 0,-1-1 0,0 0 0,0 0 0,0 0 0,6-3 0,-4 1 0,0 1 0,-1-1 0,1-1 0,-1 1 0,1 0 0,-1-1 0,0 0 0,-1 0 0,1 0 0,-1-1 0,1 1 0,-1-1 0,-1 0 0,5-9 0,0-1 0,-1-1 0,-1 0 0,5-23 0,-11 48 0,0 0 0,0 1 0,1-1 0,1 1 0,0-1 0,0 0 0,1 0 0,0 1 0,0-1 0,1 0 0,0-1 0,1 1 0,5 9 0,-6-11 0,1-1 0,0 1 0,0-1 0,1 0 0,-1-1 0,1 1 0,0-1 0,1 0 0,0 0 0,-1 0 0,2-1 0,-1 0 0,0 0 0,1 0 0,0-1 0,-1 0 0,1-1 0,15 4 0,-15-4 0,0-1 0,0 0 0,1-1 0,-1 0 0,0 0 0,0-1 0,1 1 0,-1-2 0,0 1 0,0-1 0,0 0 0,0 0 0,10-6 0,-12 6 0,-1-2 0,0 1 0,1 0 0,-1-1 0,0 0 0,-1 0 0,1 0 0,-1 0 0,1 0 0,-1-1 0,-1 0 0,1 1 0,-1-1 0,0 0 0,0-1 0,0 1 0,0 0 0,1-11 0,-2 8 0,1-1 0,-1 0 0,-1 0 0,0 1 0,0-1 0,-1 0 0,0 1 0,0-1 0,-1 0 0,0 1 0,0-1 0,-1 1 0,-1 0 0,-4-10 0,4 12 0,0 1 0,0-1 0,0 1 0,-1 0 0,0 1 0,1-1 0,-2 1 0,1 0 0,0 0 0,-1 0 0,0 1 0,0 0 0,0 0 0,0 1 0,0 0 0,-1 0 0,1 0 0,-1 0 0,-8 0 0,2 1-195,0-1 0,0 2 0,0 0 0,0 1 0,1 0 0,-18 4 0,-1 3-6631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21.2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1 24575,'0'551'0,"-8"-610"0,6 50 0,0-1 0,0 0 0,1 0 0,0 0 0,1 0 0,0 0 0,3-14 0,-2 20 0,1 0 0,0 1 0,0-1 0,0 1 0,1-1 0,-1 1 0,1 0 0,0 0 0,-1 0 0,1 0 0,1 1 0,-1-1 0,0 1 0,8-4 0,59-28 0,-51 26 0,-16 6 0,26-10 0,0-2 0,50-34 0,-71 43 0,-1-1 0,0 0 0,0 0 0,-1-1 0,0 0 0,0 0 0,-1 0 0,1 0 0,-2-1 0,1 0 0,-1 0 0,0-1 0,-1 1 0,5-18 0,-6 20 0,-1 1 0,1 0 0,-1 0 0,0 0 0,0 0 0,-1 0 0,1-1 0,-1 1 0,0 0 0,-2-7 0,2 12 0,-1 0 0,1 0 0,-1 0 0,1 0 0,-1 0 0,1 0 0,-1 0 0,1 0 0,-1 0 0,1 1 0,-1-1 0,1 0 0,-1 0 0,1 1 0,-1-1 0,1 0 0,-1 1 0,1-1 0,0 1 0,-1-1 0,1 0 0,0 1 0,-1-1 0,1 1 0,0-1 0,-1 1 0,1-1 0,0 1 0,0-1 0,0 1 0,0-1 0,-1 1 0,1 0 0,-9 20 0,3 0 0,1-1 0,1 1 0,1 0 0,1 0 0,0 29 0,2-38 0,1-1 0,0 1 0,1-1 0,0 0 0,0 1 0,1-1 0,1 0 0,-1 0 0,2-1 0,0 1 0,8 13 0,-9-20-151,-1 0-1,1 0 0,-1 0 0,1-1 1,0 1-1,1-1 0,-1 0 1,9 5-1,10 2-6674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21.5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132 0 24575,'-6'0'0,"-8"0"0,-1 6 0,-5 2 0,1 6 0,4 6 0,-1 0 0,2 2 0,3 4 0,9-3 0,6 1 0,2-3-8191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22.2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179 395 24575,'2'-5'0,"1"-1"0,-1 1 0,1 0 0,0 0 0,0 0 0,0 0 0,1 0 0,0 1 0,0-1 0,0 1 0,0 0 0,5-3 0,3-5 0,5-4 0,-2-2 0,0 0 0,-1 0 0,-1-1 0,18-34 0,-29 48 0,1-1 0,-1 0 0,-1 1 0,1-1 0,-1 0 0,0 0 0,0 0 0,0 0 0,-1 0 0,0 0 0,-2-11 0,1 13 0,0-1 0,0 1 0,-1 0 0,0 0 0,0 0 0,0 0 0,-1 0 0,1 0 0,-1 1 0,0-1 0,0 1 0,0 0 0,0 0 0,-1 0 0,1 0 0,-1 0 0,-7-3 0,3 1 0,0 2 0,0-1 0,-1 1 0,1 0 0,-1 1 0,1 0 0,-1 0 0,0 1 0,0 0 0,0 1 0,0 0 0,0 0 0,0 1 0,0 0 0,1 0 0,-1 1 0,0 1 0,1-1 0,-9 5 0,9-4 0,1 0 0,0 0 0,0 1 0,0 1 0,0-1 0,1 1 0,0 0 0,0 0 0,0 1 0,1 0 0,-1 0 0,1 0 0,1 0 0,-1 1 0,1 0 0,0 0 0,1 0 0,0 0 0,0 1 0,0 0 0,-1 9 0,2-6 0,0 0 0,1 0 0,0 1 0,1-1 0,1 1 0,-1-1 0,2 0 0,0 0 0,0 0 0,6 18 0,-2-17 0,0 0 0,0-1 0,1 1 0,1-1 0,0 0 0,0-1 0,1 0 0,17 15 0,-16-16 0,1 0 0,0 0 0,1-1 0,0-1 0,0 0 0,1 0 0,0-1 0,0-1 0,0 0 0,0-1 0,1 0 0,0-1 0,20 1 0,-23-3 0,1-1 0,-1 0 0,0-1 0,0-1 0,0 0 0,0 0 0,0-1 0,0 0 0,-1-1 0,1 0 0,-1-1 0,0 0 0,0 0 0,-1-1 0,0-1 0,0 0 0,11-10 0,31-37-1365,-39 36-5461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23.0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 0 24575,'-1'12'0,"0"-1"0,-1 0 0,0 0 0,-8 21 0,-5 31 0,9 19 0,3 0 0,10 109 0,2-156 0,-1-26 0,1-24 0,-5-8 0,0-1 0,-1 0 0,-1-32 0,-2 27 0,9-56 0,-5 69 0,1 1 0,0-1 0,1 1 0,1 1 0,0-1 0,1 1 0,0 0 0,15-18 0,-18 26 0,0 1 0,1-1 0,-1 1 0,1 0 0,0 0 0,0 1 0,0 0 0,1 0 0,7-3 0,-10 6 0,0-1 0,0 1 0,0 0 0,1 0 0,-1 1 0,0-1 0,1 1 0,-1 0 0,0 0 0,1 0 0,-1 0 0,0 1 0,1 0 0,-1 0 0,0 0 0,6 3 0,-6-2 0,0 1 0,0-1 0,-1 1 0,1-1 0,-1 1 0,0 0 0,0 1 0,0-1 0,0 1 0,-1-1 0,1 1 0,-1 0 0,0 0 0,0 0 0,0 0 0,0 0 0,-1 0 0,0 0 0,0 0 0,0 1 0,0 8 0,2 11 0,-2 1 0,-3 44 0,0-39 0,2-18 0,-1 2 0,1 1 0,0 0 0,1 0 0,5 25 0,-5-36 0,0-1 0,0 1 0,1-1 0,-1 1 0,1-1 0,-1 0 0,1 0 0,0 1 0,1-1 0,-1-1 0,0 1 0,1 0 0,0 0 0,-1-1 0,1 0 0,0 1 0,0-1 0,1 0 0,-1-1 0,0 1 0,1 0 0,-1-1 0,1 0 0,3 1 0,-1 0 0,0-1 0,0 0 0,-1 0 0,1 0 0,0-1 0,0 0 0,0 0 0,0 0 0,0-1 0,0 0 0,0 0 0,-1-1 0,1 1 0,0-1 0,-1-1 0,1 1 0,5-4 0,-6 2 0,1 0 0,-1-1 0,0 0 0,-1 0 0,1 0 0,-1 0 0,0-1 0,0 0 0,-1 1 0,1-1 0,-1-1 0,-1 1 0,1 0 0,2-13 0,6-22 0,-2 0 0,-2-1 0,-1 0 0,-1-59 0,-6 154 0,-1-21 0,2 0 0,4 42 0,-3-65 0,1 1 0,0 0 0,0-1 0,1 1 0,1-1 0,-1 0 0,1 0 0,1 0 0,0 0 0,0-1 0,1 0 0,9 11 0,-10-14 0,-1 0 0,2 0 0,-1-1 0,0 1 0,1-1 0,0-1 0,0 1 0,0-1 0,1 0 0,-1 0 0,13 3 0,-15-6 0,0 1 0,-1-1 0,1 0 0,0 0 0,0 0 0,0-1 0,0 1 0,0-1 0,-1 0 0,1 0 0,0 0 0,0-1 0,-1 1 0,1-1 0,-1 0 0,0 0 0,1 0 0,-1 0 0,0 0 0,0-1 0,0 0 0,3-3 0,1-3 0,0 0 0,-1-1 0,0 1 0,0-1 0,-1-1 0,0 1 0,-1-1 0,0 0 0,-1 0 0,0 0 0,-1 0 0,1-13 0,-1 5 0,0 0 0,-2 0 0,-1 0 0,0 0 0,-1 0 0,-8-30 0,9 43 0,-1 0 0,0 0 0,0 0 0,-1 1 0,0-1 0,0 1 0,0-1 0,0 1 0,-1 0 0,0 0 0,0 1 0,-1-1 0,1 1 0,-1 0 0,0 0 0,0 0 0,0 1 0,-9-5 0,4 4 0,0 1 0,0 0 0,0 0 0,0 1 0,0 0 0,-1 1 0,1 0 0,0 1 0,-1 0 0,-13 2 0,18-1 0,1 0 0,0 0 0,-1 1 0,1 0 0,0 0 0,0 0 0,0 1 0,0 0 0,0 0 0,1 0 0,-1 0 0,1 1 0,0-1 0,0 1 0,0 0 0,0 1 0,1-1 0,0 1 0,0-1 0,0 1 0,0 0 0,1 0 0,0 0 0,0 0 0,0 1 0,0-1 0,0 8 0,-1-2 0,1 0 0,1 0 0,0 0 0,0 1 0,1-1 0,0 0 0,1 1 0,1-1 0,-1 0 0,2 0 0,0 0 0,6 17 0,-5-22 7,0-1 0,0 1-1,0-1 1,1 0 0,0-1-1,0 1 1,0-1-1,0 0 1,1 0 0,0-1-1,-1 1 1,1-1 0,1-1-1,-1 1 1,0-1 0,1 0-1,8 1 1,10 3-378,0-1-1,0-2 1,30 1 0,-26-3-6455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23.3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24575,'0'6'0,"0"8"0,0 7 0,0 7 0,0 4 0,0 3 0,0 1 0,0 1 0,0 0 0,0-1 0,0 1 0,0-1 0,0-1 0,6-5 0,2-3 0,-1-5-8191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23.5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0 148 24575,'1'-1'0,"-1"0"0,0 0 0,1-1 0,-1 1 0,1 0 0,-1 0 0,1 0 0,0 0 0,-1 0 0,1 0 0,0 0 0,0 0 0,0 0 0,-1 0 0,1 0 0,0 1 0,0-1 0,1 0 0,-1 0 0,0 1 0,0-1 0,0 1 0,0-1 0,0 1 0,1 0 0,-1-1 0,1 1 0,39-7 0,-37 6 0,47-2 0,67 3 0,32-1 0,-140-1-76,-1 0 1,1 0-1,-1-1 0,0 0 0,0-1 0,0 0 0,-1 0 0,0-1 1,1 0-1,-1 0 0,-1-1 0,1 0 0,-1-1 0,0 1 1,-1-1-1,1-1 0,5-8 0,0-2-6750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23.8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 1 24575,'-1'0'0,"-1"1"0,0-1 0,1 1 0,-1 0 0,1 0 0,0 0 0,-1 0 0,1 0 0,-1 0 0,1 0 0,0 0 0,0 0 0,0 1 0,0-1 0,0 0 0,0 1 0,0-1 0,0 1 0,0-1 0,1 1 0,-1-1 0,1 1 0,-1 0 0,1-1 0,0 1 0,-1 0 0,1 2 0,-7 54 0,7-51 0,0 16 0,1 0 0,1 0 0,2 0 0,0-1 0,1 1 0,1-1 0,9 22 0,5 19 0,15 91 0,2 8 0,-31-146 0,-5-22 0,-8-31 0,-39-139 0,4 5-1365,38 145-5461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24.1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 29 24575,'2'-3'0,"1"1"0,-1-1 0,1 1 0,0 0 0,0 0 0,0 0 0,0 0 0,0 0 0,0 1 0,0-1 0,1 1 0,-1 0 0,0 0 0,1 0 0,-1 1 0,1-1 0,-1 1 0,1 0 0,-1 0 0,1 0 0,-1 0 0,1 1 0,-1-1 0,1 1 0,-1 0 0,0 0 0,1 0 0,-1 0 0,0 1 0,0 0 0,0-1 0,0 1 0,0 0 0,0 0 0,0 1 0,-1-1 0,1 0 0,-1 1 0,1 0 0,-1-1 0,0 1 0,0 0 0,0 0 0,-1 0 0,1 1 0,-1-1 0,0 0 0,1 4 0,1 5 0,-1-1 0,0 0 0,0 0 0,-2 1 0,1-1 0,-2 1 0,1-1 0,-1 0 0,-1 1 0,0-1 0,-1 0 0,0 0 0,-1 0 0,0 0 0,0-1 0,-1 0 0,-1 0 0,0 0 0,0 0 0,-1-1 0,0 0 0,0-1 0,-1 1 0,0-1 0,-14 9 0,6-3 0,12-10 0,-1 0 0,0 0 0,0 0 0,0-1 0,0 1 0,-1-1 0,-5 2 0,10-5-23,1 0-1,0 1 1,0-1-1,-1 0 1,1 0-1,0 0 0,0 0 1,-1 0-1,1 0 1,0 0-1,-1 0 1,1 0-1,0 0 1,-1 0-1,1 0 1,0 0-1,-1 0 1,1 0-1,0 0 0,0 0 1,-1 0-1,1 0 1,0 0-1,-1 0 1,1 0-1,0-1 1,0 1-1,-1 0 1,1 0-1,0 0 1,0-1-1,0 1 0,-1 0 1,1 0-1,0 0 1,0-1-1,0 1 1,-1 0-1,1 0 1,0-1-1,0 1 1,0 0-1,0-1 0,0 1 1,0 0-1,0-1 1,0 1-1,0 0 1,0 0-1,0-1 1,0 1-1,0 0 1,0-1-1,0 1 1,0 0-1,0-1 0,0 1 1,4-9-6803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24.3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24575,'0'6'0,"0"8"0,0 7 0,0 7 0,0 4 0,0 3 0,0 1 0,0 1 0,0 0 0,0-13 0,0-10-8191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57:56.3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136 1 24575,'0'31'0,"1"0"0,0 0 0,-2-1 0,-2 1 0,-1 0 0,-1-1 0,-1 0 0,-15 41 0,5-28 0,-13 61 0,-8 20 0,28-98-1365,2-3-5461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24.5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24575,'0'6'0,"0"8"0,0 1-8191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25.1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143 287 24575,'-3'0'0,"0"1"0,0 0 0,0 0 0,0 0 0,0 1 0,1-1 0,-1 1 0,0 0 0,1-1 0,-1 1 0,1 0 0,-1 0 0,1 1 0,0-1 0,0 0 0,0 1 0,-2 4 0,-29 48 0,23-37 0,1 1 0,1 0 0,1 0 0,0 1 0,2 0 0,0 0 0,1 0 0,1 1 0,0 30 0,3-48 0,-1 13 0,1 0 0,1 0 0,1 0 0,4 23 0,-5-35 0,0-1 0,1 1 0,-1 0 0,1-1 0,0 1 0,-1 0 0,2-1 0,-1 0 0,0 0 0,1 0 0,-1 0 0,1 0 0,0 0 0,0 0 0,0-1 0,0 0 0,0 1 0,1-1 0,-1 0 0,1-1 0,-1 1 0,1-1 0,6 2 0,-4-1 0,-1-1 0,1 1 0,0-1 0,0-1 0,0 1 0,-1-1 0,1 0 0,0-1 0,0 1 0,0-1 0,0 0 0,10-4 0,-13 3 0,1 0 0,0 0 0,-1 0 0,1-1 0,-1 1 0,0-1 0,0 0 0,0 0 0,0-1 0,0 1 0,-1 0 0,1-1 0,-1 0 0,0 1 0,0-1 0,-1 0 0,1 0 0,1-5 0,4-13 0,0-1 0,-1 0 0,-1 0 0,-2 0 0,0-1 0,-1-39 0,-2 50 0,-2 1 0,0 0 0,0 0 0,-1 0 0,0 0 0,-1 0 0,-1 1 0,0-1 0,0 1 0,-1 0 0,0 1 0,-1-1 0,-1 1 0,-12-14 0,-28-20 0,28 27 0,1 0 0,-33-41 0,49 54 0,0 0 0,0 0 0,0-1 0,0 1 0,1-1 0,0 1 0,0-1 0,0 0 0,1 0 0,0 1 0,-1-1 0,2 0 0,-1 0 0,1 0 0,-1-1 0,1 1 0,1 0 0,-1 0 0,1 0 0,2-9 0,-1 10 6,0-1-1,0 1 1,0-1-1,1 1 0,0 0 1,0 0-1,0 0 1,0 0-1,1 1 1,0-1-1,-1 1 1,1 0-1,0 0 0,1 0 1,-1 1-1,0-1 1,1 1-1,-1 0 1,1 0-1,0 1 1,7-2-1,8-1-376,-1 1-1,1 1 1,38 1 0,-27 2-6455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26.2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1 24575,'-2'0'0,"1"0"0,-1 1 0,1-1 0,0 1 0,-1 0 0,1-1 0,0 1 0,-1 0 0,1 0 0,0 0 0,0 0 0,0 0 0,0 0 0,0 0 0,0 0 0,0 0 0,0 0 0,0 1 0,1-1 0,-1 0 0,0 1 0,1-1 0,-1 0 0,1 1 0,0-1 0,-1 1 0,1-1 0,0 0 0,0 1 0,0-1 0,0 1 0,0-1 0,0 1 0,1 2 0,4 54 0,-5-56 0,27 106 0,-16-69 0,8 58 0,-17-85 0,-1 0 0,-1 0 0,0-1 0,0 1 0,-2 0 0,1 0 0,-1 0 0,-1 0 0,-5 14 0,8-25 0,0 0 0,0 0 0,-1 0 0,1 0 0,0-1 0,0 1 0,-1 0 0,1 0 0,0-1 0,-1 1 0,1 0 0,-1 0 0,1-1 0,-1 1 0,1 0 0,-1-1 0,0 1 0,1-1 0,-1 1 0,0-1 0,1 1 0,-1-1 0,-1 1 0,-6-16 0,4-33 0,3 19 0,-1 9 0,1-1 0,1 1 0,1-1 0,1 1 0,5-26 0,-6 45 0,-1 0 0,0 0 0,1 0 0,-1-1 0,1 1 0,-1 0 0,1 0 0,0 0 0,-1 0 0,1 0 0,0 0 0,0 0 0,0 0 0,0 1 0,-1-1 0,1 0 0,0 0 0,1 1 0,-1-1 0,0 0 0,0 1 0,0 0 0,0-1 0,0 1 0,0-1 0,1 1 0,-1 0 0,0 0 0,0 0 0,1 0 0,-1 0 0,0 0 0,0 0 0,0 0 0,1 0 0,-1 0 0,0 1 0,0-1 0,0 1 0,1-1 0,-1 1 0,1 0 0,8 4 0,0 0 0,0 1 0,18 13 0,-7-3 0,-15-13 0,-1 0 0,1 0 0,0 0 0,0-1 0,0 0 0,0 0 0,0 0 0,0-1 0,1 0 0,-1 0 0,0 0 0,1-1 0,-1 0 0,0 0 0,1-1 0,-1 0 0,0 0 0,8-2 0,-8 0 0,0 0 0,-1 0 0,1 0 0,-1 0 0,0-1 0,0 0 0,-1 0 0,1-1 0,-1 1 0,0-1 0,0 0 0,0 0 0,-1 0 0,0 0 0,0-1 0,0 0 0,0 1 0,2-10 0,1-8 0,0-1 0,-2 0 0,-1-1 0,0 1 0,-2-1 0,-2-30 0,1 91 0,-1-17 0,1 1 0,0-1 0,2 1 0,0-1 0,1 0 0,1 0 0,1 0 0,10 26 0,-10-37-90,13 29-548,25 37 1,-28-52-6189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3:26.6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68 321 24575,'1'-1'0,"-1"-1"0,1 1 0,-1-1 0,1 1 0,-1 0 0,1-1 0,0 1 0,0 0 0,0 0 0,-1 0 0,1-1 0,0 1 0,1 0 0,-1 0 0,0 0 0,0 1 0,0-1 0,0 0 0,1 0 0,-1 1 0,0-1 0,1 1 0,-1-1 0,1 1 0,-1-1 0,1 1 0,1 0 0,52-9 0,-39 8 0,-8-1 0,0 1 0,0-1 0,-1-1 0,1 1 0,0-1 0,-1-1 0,0 1 0,1-1 0,-1-1 0,-1 1 0,1-1 0,-1 0 0,0-1 0,0 1 0,0-1 0,-1-1 0,6-7 0,-8 9 0,0-1 0,0 0 0,0 0 0,-1 0 0,0-1 0,0 1 0,-1 0 0,1-1 0,-1 1 0,-1-1 0,1 1 0,-1-1 0,0 0 0,-1 1 0,0-1 0,0 1 0,0-1 0,-1 1 0,0 0 0,0-1 0,-5-9 0,5 12 0,1 1 0,-1 0 0,0-1 0,0 1 0,0 0 0,-1 0 0,1 0 0,-1 0 0,0 0 0,0 1 0,0-1 0,0 1 0,0 0 0,0 0 0,0 0 0,-1 0 0,1 1 0,-1-1 0,-5-1 0,4 3 0,-1-1 0,0 0 0,1 1 0,-1 0 0,0 0 0,0 1 0,1 0 0,-1 0 0,1 0 0,-1 0 0,1 1 0,-6 3 0,1-1 0,1 0 0,0 1 0,1 0 0,-1 0 0,1 1 0,0 0 0,0 1 0,1-1 0,0 2 0,0-1 0,1 1 0,0 0 0,0 0 0,-7 16 0,3-2 0,2 1 0,0 0 0,2 1 0,-6 44 0,11-59 0,1 0 0,0-1 0,0 1 0,1-1 0,0 1 0,1-1 0,0 1 0,0-1 0,1 0 0,0 0 0,0 0 0,1 0 0,0-1 0,1 1 0,-1-1 0,1 0 0,7 7 0,-3-5 9,1 0-1,0-1 1,0 0-1,1-1 1,-1 0 0,2 0-1,-1-1 1,1-1-1,0 0 1,0 0-1,0-2 1,1 1-1,15 1 1,16 1-504,-1-2 0,67-2 0,-79-3-6331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35:24.6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1 149 24575,'0'-6'0,"1"0"0,-1-1 0,2 1 0,-1 0 0,1 0 0,0 0 0,0 0 0,0 1 0,1-1 0,0 1 0,0-1 0,1 1 0,-1 0 0,1 0 0,0 0 0,0 1 0,1-1 0,0 1 0,-1 0 0,1 0 0,1 1 0,-1 0 0,0 0 0,1 0 0,0 0 0,-1 1 0,1 0 0,9-2 0,-3 0 0,0 1 0,0 1 0,0 0 0,1 1 0,-1 0 0,0 1 0,0 0 0,1 1 0,-1 0 0,0 1 0,0 0 0,0 1 0,20 7 0,-27-6 0,0 0 0,1 0 0,-1 0 0,-1 0 0,1 1 0,-1 0 0,1 0 0,-1 0 0,-1 0 0,1 1 0,-1-1 0,0 1 0,0 0 0,-1 0 0,1 0 0,-1 1 0,2 10 0,1 9 0,0-1 0,-2 1 0,0 28 0,-3-36 0,0 0 0,-2-1 0,0 1 0,-1-1 0,-1 0 0,0 0 0,-1 0 0,-1 0 0,-1-1 0,0 0 0,-17 27 0,-2-6 0,-1-2 0,-2-1 0,-47 45 0,69-72 0,2-2 0,1-1 0,-1 1 0,0-1 0,-1 0 0,-7 5 0,13-9 0,-1 0 0,1 1 0,-1-1 0,1 0 0,0 0 0,-1 0 0,1 0 0,-1 0 0,1 0 0,-1 1 0,1-1 0,0 0 0,-1 0 0,1 0 0,-1-1 0,1 1 0,-1 0 0,1 0 0,-1 0 0,1 0 0,0 0 0,-1 0 0,1-1 0,-1 1 0,1 0 0,0 0 0,-1-1 0,1 1 0,0 0 0,-1 0 0,0-1 0,1-1 0,-1 0 0,0 0 0,1 0 0,-1 0 0,1 1 0,-1-1 0,1 0 0,0 0 0,0 0 0,0 0 0,0 0 0,1-3 0,-1 2 0,0 0 0,1 0 0,-1 0 0,1 0 0,0 0 0,0 1 0,0-1 0,0 0 0,0 0 0,1 1 0,-1-1 0,1 0 0,0 1 0,0 0 0,0-1 0,0 1 0,0 0 0,0 0 0,0 0 0,1 0 0,-1 0 0,1 1 0,0-1 0,-1 1 0,1 0 0,0 0 0,0 0 0,0 0 0,0 0 0,0 0 0,0 1 0,0 0 0,0-1 0,0 1 0,0 0 0,5 1 0,2 0 0,0-1 0,0 2 0,0-1 0,0 2 0,0-1 0,0 1 0,-1 1 0,1-1 0,16 11 0,-12-4 0,0 1 0,-1 1 0,0 0 0,16 21 0,-16-18 0,1-1 0,29 25 0,-36-34 0,1-1 0,-1 0 0,1-1 0,0 0 0,0 0 0,0 0 0,0-1 0,1 0 0,-1-1 0,0 0 0,1 0 0,11-1 0,-14 0 0,0 0 0,0-1 0,0 0 0,0 1 0,0-2 0,0 1 0,0-1 0,-1 0 0,1 0 0,-1-1 0,1 1 0,-1-1 0,0 0 0,0-1 0,0 1 0,0-1 0,-1 0 0,5-5 0,23-44-1365,-18 31-5461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44:49.4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1 106 24575,'0'-1'0,"1"-1"0,-1 1 0,1-1 0,0 0 0,0 1 0,-1 0 0,1-1 0,0 1 0,0 0 0,1-1 0,-1 1 0,0 0 0,0 0 0,1 0 0,-1 0 0,0 0 0,1 0 0,-1 0 0,1 1 0,-1-1 0,1 0 0,0 1 0,-1-1 0,1 1 0,-1 0 0,1-1 0,3 1 0,53-7 0,-52 7 0,378-3 0,-197 5 0,-160-3 0,0-2 0,45-10 0,-43 6 0,0 2 0,33-1 0,-44 4 0,1 0 0,-1-2 0,20-5 0,-24 4 0,1 2 0,0 0 0,0 0 0,0 2 0,18-1 0,-33 2 0,0 0 0,0 0 0,1 0 0,-1 0 0,0 0 0,1 0 0,-1 0 0,0 0 0,1 0 0,-1 0 0,0 0 0,1 0 0,-1 0 0,0 0 0,1 0 0,-1 0 0,0 0 0,1 0 0,-1 0 0,0 0 0,1 1 0,-1-1 0,0 0 0,0 0 0,1 0 0,-1 1 0,0-1 0,0 0 0,1 0 0,-1 1 0,0-1 0,0 0 0,0 0 0,0 1 0,1-1 0,-1 0 0,0 1 0,0-1 0,0 0 0,0 1 0,0-1 0,0 0 0,0 1 0,-12 13 0,-25 9 0,1-9 0,-1-1 0,0-2 0,0-2 0,-59 8 0,-15 3 0,80-15 0,1-1 0,-1-2 0,-32-2 0,36-1 0,0 2 0,0 1 0,0 0 0,-35 9 0,22-2 0,0-2 0,0-1 0,0-2 0,-1-3 0,0 0 0,-47-7 0,52-4 0,27 1 0,9 8 0,1 1 0,-1-1 0,0 0 0,1 1 0,-1-1 0,1 1 0,-1-1 0,1 1 0,-1-1 0,1 1 0,0 0 0,-1-1 0,1 1 0,0-1 0,-1 1 0,1 0 0,0 0 0,-1-1 0,1 1 0,0 0 0,0 0 0,0 0 0,51-13 0,0 3 0,103-8 0,109 15 0,-154 4 0,-84-2 0,0-2 0,48-11 0,-46 8 0,0 1 0,36-3 0,251 8 0,-185 1 0,-163 0 0,0 2 0,0 1 0,-42 10 0,-178 22 0,43 0 0,117-23-1365,64-12-5461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2:57.8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1 110 24575,'-1'-8'0,"2"0"0,-1 0 0,1 0 0,0 1 0,1-1 0,0 0 0,4-11 0,-5 16 0,0 1 0,1 0 0,-1 0 0,0-1 0,1 1 0,-1 0 0,1 1 0,0-1 0,0 0 0,0 0 0,0 1 0,0-1 0,0 1 0,0 0 0,0-1 0,1 1 0,-1 0 0,0 0 0,1 1 0,-1-1 0,1 0 0,-1 1 0,1 0 0,-1-1 0,1 1 0,4 0 0,-6 1 0,0-1 0,0 0 0,0 1 0,1-1 0,-1 1 0,0-1 0,0 1 0,0-1 0,0 1 0,0 0 0,0 0 0,0-1 0,0 1 0,0 0 0,0 0 0,-1 0 0,1 0 0,0 0 0,0 0 0,-1 0 0,1 0 0,-1 1 0,1-1 0,-1 0 0,0 0 0,1 0 0,-1 1 0,0-1 0,0 0 0,0 0 0,0 1 0,0-1 0,0 3 0,-3 52 0,1-41 0,1-5 0,-1 3 0,2-1 0,-1 1 0,1-1 0,1 1 0,4 22 0,-4-32 0,0 1 0,1-1 0,-1 0 0,1 1 0,-1-1 0,1 0 0,0 0 0,0 0 0,1-1 0,-1 1 0,0 0 0,1-1 0,0 1 0,0-1 0,0 0 0,0 0 0,0 0 0,0 0 0,0-1 0,0 1 0,1-1 0,-1 0 0,1 0 0,-1 0 0,4 0 0,-2 0 0,0 0 0,0-1 0,-1 0 0,1 0 0,0 0 0,0 0 0,-1-1 0,1 0 0,0 0 0,-1 0 0,1-1 0,0 1 0,-1-1 0,0 0 0,1 0 0,-1-1 0,0 1 0,0-1 0,-1 0 0,5-4 0,-6 5 0,0 0 0,0 0 0,0-1 0,-1 1 0,1-1 0,-1 1 0,1-1 0,-1 1 0,0-1 0,0 0 0,0 0 0,-1 1 0,1-1 0,-1 0 0,1 0 0,-1 0 0,0 0 0,0 0 0,0 1 0,-1-1 0,1 0 0,-1 0 0,1 0 0,-1 0 0,0 1 0,0-1 0,0 0 0,-1 1 0,1-1 0,-1 1 0,1-1 0,-1 1 0,0 0 0,-3-4 0,2 3 0,-1 0 0,1 0 0,0 1 0,-1-1 0,1 1 0,-1 0 0,0 0 0,0 0 0,0 0 0,0 1 0,0 0 0,0 0 0,0 0 0,-1 0 0,1 1 0,0-1 0,0 1 0,-6 0 0,8 0 0,0 0 0,0 1 0,0-1 0,0 0 0,0 1 0,0-1 0,0 1 0,0-1 0,1 1 0,-1 0 0,0 0 0,0 0 0,1 0 0,-1 0 0,0 0 0,1 1 0,-1-1 0,1 0 0,0 1 0,-1-1 0,1 1 0,0 0 0,0-1 0,0 1 0,0 0 0,0-1 0,0 1 0,1 0 0,-1 0 0,0 0 0,1 0 0,0 0 0,-1 0 0,1 0 0,0 0 0,0 0 0,0 0 0,0 0 0,1 0 0,-1 2 0,1-2 0,-1-1 0,0 1 0,0 0 0,1 0 0,-1-1 0,1 1 0,-1 0 0,1-1 0,0 1 0,0-1 0,0 1 0,-1-1 0,1 1 0,1-1 0,-1 0 0,0 1 0,0-1 0,0 0 0,1 0 0,-1 0 0,1 0 0,-1 0 0,1 0 0,-1 0 0,1-1 0,-1 1 0,1-1 0,0 1 0,-1-1 0,1 1 0,0-1 0,0 0 0,2 0 0,-1 0 0,0 0 0,-1 0 0,1-1 0,0 1 0,0-1 0,0 0 0,-1 0 0,1 0 0,-1 0 0,1 0 0,-1-1 0,1 1 0,-1-1 0,1 0 0,-1 1 0,0-1 0,0 0 0,0 0 0,2-3 0,7-12-1365,-4 4-5461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2:58.8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0 508 24575,'1'-13'0,"1"0"0,0 0 0,1 0 0,0 0 0,0 1 0,2 0 0,8-19 0,2 2 0,33-50 0,-36 63 0,0 2 0,22-22 0,-25 29 0,-1-1 0,0-1 0,0 1 0,-1-1 0,0-1 0,0 1 0,-1-1 0,0-1 0,7-18 0,-9 13 0,0 0 0,-1 0 0,0-1 0,-1-21 0,-7 585-297,5-425-771,0-87-5758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3:00.4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244 239 24575,'0'-19'0,"1"0"0,0 1 0,2-1 0,0 1 0,10-35 0,-11 47 0,0 1 0,0 0 0,1 0 0,-1 0 0,1 0 0,0 0 0,0 0 0,1 1 0,-1 0 0,1-1 0,0 2 0,0-1 0,1 0 0,-1 1 0,1-1 0,0 1 0,-1 1 0,2-1 0,-1 1 0,0-1 0,0 2 0,1-1 0,9-2 0,-11 4 0,0 0 0,0 0 0,0 0 0,0 0 0,0 1 0,0-1 0,-1 1 0,1 0 0,0 0 0,0 1 0,-1-1 0,1 1 0,-1 0 0,1 0 0,-1 0 0,0 0 0,0 0 0,0 1 0,0-1 0,0 1 0,0 0 0,-1 0 0,0 0 0,1 0 0,-1 0 0,0 1 0,0-1 0,-1 1 0,1-1 0,1 8 0,3 4 0,-2 1 0,1 0 0,-2 0 0,0 1 0,0 30 0,-7 239 0,1-271 0,0 0 0,-1 0 0,-1-1 0,0 0 0,-1 0 0,0 0 0,-1-1 0,-1 1 0,0-2 0,-15 18 0,-13 13 0,-58 54 0,91-93 0,-8 6 0,-80 73 0,80-74 0,-1-1 0,0 0 0,0 0 0,0-2 0,-1 1 0,-18 6 0,29-13 0,0 1 0,0 0 0,0-1 0,0 1 0,0-1 0,0 0 0,0 0 0,0 0 0,0 0 0,0 0 0,0 0 0,0 0 0,0-1 0,0 1 0,0-1 0,0 1 0,0-1 0,0 0 0,0 0 0,1 0 0,-1 0 0,0 0 0,-1-2 0,1 1 0,0 0 0,0-1 0,0 0 0,0 1 0,0-1 0,1 0 0,0 0 0,-1 0 0,1 0 0,0 0 0,1 0 0,-1-1 0,0-3 0,0 0 0,0 0 0,1-1 0,0 1 0,1 0 0,-1 0 0,1 0 0,1-1 0,-1 1 0,1 0 0,0 1 0,1-1 0,5-11 0,-4 13 0,0-1 0,1 0 0,-1 1 0,1 0 0,0 0 0,1 1 0,-1 0 0,1-1 0,0 2 0,0-1 0,0 1 0,0 0 0,1 0 0,-1 0 0,1 1 0,0 0 0,-1 1 0,1-1 0,0 1 0,0 1 0,0-1 0,0 1 0,0 1 0,0-1 0,0 1 0,0 0 0,0 0 0,0 1 0,8 3 0,4 3 0,0-1 0,-1 2 0,0 1 0,-1 0 0,0 1 0,0 1 0,-1 0 0,-1 1 0,15 17 0,-8-6-117,-13-13 179,1-1 0,-1 0 0,20 15-1,-25-23-144,-1 0 0,1 0 0,-1 0 0,1 0 0,0-1 0,0 1 0,0-1 0,0 0 0,-1 0 0,2 0 0,-1-1-1,0 1 1,0-1 0,0 0 0,0 0 0,0-1 0,4 0 0,15-5-6743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3:01.0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43 24575,'6'0'0,"3"7"0,0 9 0,5 2 0,7-2 0,-1-11 0,-2-13 0,-6-12 0,-4-9 0,-10 0 0,-5 12 0,-1 15 0,7 9 0,4 2-8191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57:59.6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808 1 24575,'-40'0'0,"0"1"0,0 3 0,-64 13 0,38-1 0,1 2 0,-99 44 0,119-44 0,-96 24 0,58-20 0,82-22 0,0 0 0,0 0 0,1 1 0,-1-1 0,0 0 0,0 0 0,0 1 0,0-1 0,0 0 0,0 1 0,1-1 0,-1 1 0,0-1 0,0 1 0,1-1 0,-1 1 0,0 0 0,1-1 0,-1 1 0,0 0 0,1-1 0,-1 1 0,1 0 0,-1 1 0,1-1 0,0 0 0,1 0 0,-1 0 0,1-1 0,-1 1 0,1 0 0,-1 0 0,1-1 0,0 1 0,-1 0 0,1-1 0,0 1 0,0-1 0,-1 1 0,1-1 0,0 1 0,0-1 0,0 0 0,1 1 0,48 14 0,61-8 0,-100-6 0,-22-1 0,-20 0 0,-35-1 0,62 1 0,-1-1 0,1 0 0,-1 0 0,1 0 0,0 0 0,-1-1 0,1 1 0,0-1 0,0 0 0,0-1 0,-5-3 0,8 4 0,-1 0 0,0 0 0,1 0 0,0 0 0,-1 0 0,1-1 0,0 1 0,0-1 0,0 1 0,0-1 0,1 1 0,-1-1 0,1 1 0,0-1 0,-1 0 0,1 1 0,0-1 0,1 0 0,-1 1 0,0-1 0,1 1 0,-1-1 0,1 0 0,0 1 0,0-1 0,0 1 0,0 0 0,0-1 0,1 1 0,1-3 0,4-7 0,1 0 0,0 0 0,1 1 0,11-11 0,37-32-1365,-39 40-5461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3:01.8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1 285 24575,'1'-11'0,"0"0"0,1 0 0,0-1 0,1 1 0,0 1 0,1-1 0,0 0 0,1 1 0,0 0 0,0 0 0,1 0 0,1 1 0,14-17 0,-11 14 0,2 0 0,-1 1 0,1 1 0,1 0 0,0 0 0,0 1 0,1 1 0,0 0 0,20-7 0,-25 11 0,0 1 0,1 1 0,-1-1 0,1 1 0,0 1 0,-1 0 0,1 0 0,0 1 0,0 0 0,10 2 0,-16-1 0,0 0 0,0 0 0,-1 0 0,1 0 0,0 1 0,-1 0 0,1 0 0,-1 0 0,0 0 0,0 0 0,0 0 0,0 1 0,0 0 0,0 0 0,0-1 0,-1 1 0,0 1 0,1-1 0,-1 0 0,0 1 0,-1-1 0,1 1 0,-1-1 0,1 1 0,-1 0 0,0 0 0,0 5 0,4 31 0,-2 0 0,-2-1 0,-6 68 0,0-5 0,5-79 0,-1 0 0,-1-1 0,-2 1 0,0 0 0,-7 22 0,8-38 0,1 0 0,-1 0 0,0 0 0,0-1 0,0 1 0,-1-1 0,0 0 0,-1 0 0,1-1 0,-1 1 0,0-1 0,0 0 0,-1 0 0,0 0 0,0-1 0,0 0 0,0 0 0,0-1 0,-14 6 0,2-3 0,7-2 0,0 0 0,-1 0 0,1-1 0,-1-1 0,-21 2 0,31-4 0,0 0 0,0 0 0,0-1 0,-1 1 0,1-1 0,0 1 0,0-1 0,0 1 0,0-1 0,0 0 0,0 0 0,0 0 0,1 0 0,-1-1 0,0 1 0,0 0 0,1-1 0,-1 1 0,1-1 0,-1 0 0,1 1 0,0-1 0,0 0 0,0 0 0,0 0 0,0 0 0,0 0 0,0 0 0,0 0 0,1 0 0,-1 0 0,1 0 0,0 0 0,0 0 0,-1-1 0,1 1 0,0 0 0,1-2 0,-1 1 0,0 0 0,0 0 0,0 0 0,0 0 0,1 0 0,-1 0 0,1 0 0,0 0 0,0 0 0,0 0 0,0 0 0,0 1 0,1-1 0,-1 1 0,1-1 0,0 1 0,-1-1 0,1 1 0,4-4 0,-2 3 0,0 1 0,1-1 0,-1 1 0,0 0 0,1 0 0,-1 0 0,1 0 0,0 1 0,-1 0 0,1 0 0,6 0 0,3 0 0,-1 1 0,0 0 0,1 1 0,-1 0 0,0 1 0,1 1 0,-1 0 0,13 6 0,-8 0 0,0 1 0,0 1 0,-1 1 0,0 0 0,-1 1 0,0 1 0,24 29 0,-20-22 0,1 0 0,1-2 0,26 18 0,-20-17 0,-17-11 0,1-1 0,0 0 0,0-1 0,14 6 0,-23-12 0,0 0 0,0 1 0,0-2 0,1 1 0,-1 0 0,0-1 0,1 1 0,-1-1 0,0 0 0,1 0 0,-1 0 0,1-1 0,-1 1 0,0-1 0,1 0 0,-1 0 0,0 0 0,0 0 0,0-1 0,0 1 0,5-4 0,13-11-1365,-2 0-5461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44:39.9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145 710 24575,'1519'0'0,"-1492"2"0,0 1 0,46 10 0,-44-7 0,0-1 0,32 2 0,-28-5 0,56 13 0,-57-8 0,61 4 0,369-11 0,-217-1 0,-234 1 0,0 0 0,1-1 0,-1-1 0,0 1 0,0-2 0,0 0 0,0 0 0,0-1 0,-1 0 0,0 0 0,1-1 0,-2-1 0,19-13 0,-20 13 0,-2-1 0,1 0 0,-1-1 0,0 1 0,0-1 0,-1 0 0,0-1 0,0 1 0,-1-1 0,0 0 0,-1 0 0,0-1 0,0 1 0,-1 0 0,0-1 0,0-15 0,1-7 0,-2-49 0,-2 72 0,0-1 0,0 1 0,-1-1 0,0 1 0,0 0 0,-1 0 0,-1 0 0,1 0 0,-10-14 0,11 19 0,-21-31 0,0 2 0,-38-41 0,52 65 0,0 0 0,0 1 0,0 0 0,-1 1 0,0 0 0,-1 0 0,1 2 0,-1-1 0,0 1 0,-1 0 0,1 1 0,-19-3 0,-104-28 0,101 25 0,-1 1 0,1 1 0,-2 2 0,-43-3 0,25 8 0,1-3 0,-56-11 0,29 5 0,0 3 0,-152 7 0,91 3 0,-319-3 0,427 2 0,0 1 0,0 2 0,1 2 0,-38 12 0,37-10 0,-1 0 0,0-3 0,-60 6 0,56-12 0,0 3 0,1 0 0,-45 11 0,40-6 0,-44 3 0,-36 6 0,85-9 0,1-1 0,0 1 0,0 2 0,1 1 0,-61 29 0,43-15 0,40-20 0,0 0 0,0 1 0,1 1 0,-17 11 0,24-14 0,0 0 0,0 0 0,1 1 0,-1-1 0,1 1 0,0-1 0,0 1 0,0 0 0,1 0 0,-1 1 0,1-1 0,1 0 0,-1 1 0,-1 7 0,1 2 14,0 1-1,1 0 0,1 0 0,0-1 1,1 1-1,1 0 0,0-1 1,6 21-1,-6-30-81,-1 1 1,1-1-1,1 0 1,-1 0-1,1 0 1,0 0-1,1 0 1,-1 0-1,1-1 1,0 0-1,0 0 1,1 0-1,0 0 1,0-1-1,0 1 1,0-1-1,0-1 1,1 1-1,0-1 1,0 0-1,11 5 1,8-3-6759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46:06.2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1 456 24575,'1'-3'0,"0"1"0,-1 0 0,1 0 0,1 0 0,-1 1 0,0-1 0,0 0 0,1 0 0,-1 1 0,1-1 0,0 0 0,-1 1 0,1 0 0,0-1 0,0 1 0,0 0 0,3-2 0,42-20 0,-42 21 0,53-24 0,57-36 0,-97 51 0,-1-1 0,-1 0 0,1-1 0,-2-1 0,0-1 0,-1 0 0,18-24 0,-28 32 0,-1 0 0,1-1 0,-1 1 0,0-1 0,-1 0 0,0 0 0,0 0 0,-1 0 0,0 0 0,0 0 0,-1 0 0,0 0 0,-1-11 0,0 16 0,1 1 0,0-1 0,0 0 0,-1 1 0,1-1 0,-1 1 0,0 0 0,0-1 0,0 1 0,0-1 0,0 1 0,-1 0 0,1 0 0,-1 0 0,1 0 0,-1 0 0,0 0 0,0 0 0,0 1 0,0-1 0,0 0 0,0 1 0,0 0 0,0-1 0,-1 1 0,1 0 0,0 0 0,-1 0 0,1 1 0,-1-1 0,1 1 0,-1-1 0,1 1 0,-1 0 0,1 0 0,-1 0 0,0 0 0,1 0 0,-1 1 0,1-1 0,-1 1 0,1-1 0,-1 1 0,-3 2 0,-7 2 0,1 0 0,-1 0 0,1 2 0,1-1 0,-1 1 0,1 1 0,1 0 0,-1 1 0,1 0 0,1 0 0,-1 1 0,2 1 0,0-1 0,0 1 0,-10 19 0,8-11 0,2 0 0,0 1 0,1 0 0,1 0 0,0 1 0,2-1 0,1 1 0,0 0 0,1 26 0,1-22 0,2-1 0,1 0 0,1 0 0,6 26 0,-5-36 0,1 0 0,0 0 0,1 0 0,1-1 0,0 1 0,1-2 0,17 23 0,9 14 0,18 22 0,-48-65 0,1-1 0,-1 0 0,1 0 0,1-1 0,-1 0 0,1 0 0,-1 0 0,1 0 0,10 3 0,-14-6 0,0 0 0,0 0 0,1 0 0,-1-1 0,1 1 0,-1-1 0,0 0 0,1 1 0,-1-1 0,1 0 0,-1-1 0,1 1 0,-1 0 0,1-1 0,-1 1 0,0-1 0,1 0 0,-1 0 0,0 0 0,4-2 0,-3 1 0,0-1 0,-1 1 0,1-1 0,-1 0 0,0 0 0,0 1 0,0-2 0,0 1 0,0 0 0,-1 0 0,1 0 0,1-6 0,1-8 0,-1 1 0,0-1 0,-1 0 0,-1-28 0,-1 27 0,0 1 0,-1-1 0,-2 0 0,-6-30 0,7 43 0,0-1 0,1 1 0,-2 0 0,1 0 0,-1 0 0,1 0 0,-2 0 0,1 1 0,0-1 0,-1 1 0,0 0 0,0 0 0,0 0 0,0 0 0,-1 1 0,1 0 0,-1 0 0,0 0 0,-6-2 0,-2-1 0,-77-25 0,84 29 0,-1 0 0,0 1 0,1 0 0,-1 0 0,0 0 0,0 1 0,0 0 0,0 1 0,0 0 0,1 0 0,-9 2 0,14-3 0,-1 0 0,1 1 0,-1-1 0,1 0 0,0 1 0,-1 0 0,1-1 0,0 1 0,0-1 0,-1 1 0,1 0 0,0 0 0,0 0 0,0 0 0,0 0 0,0 0 0,0 0 0,0 0 0,0 0 0,1 0 0,-1 1 0,0-1 0,1 0 0,-1 1 0,0-1 0,1 0 0,0 1 0,-1-1 0,1 0 0,0 1 0,0-1 0,0 1 0,0-1 0,0 1 0,0-1 0,0 0 0,0 1 0,1-1 0,-1 1 0,0-1 0,1 0 0,-1 1 0,2 1 0,0 1 0,1-1 0,-1 0 0,1 1 0,-1-1 0,1 0 0,0-1 0,0 1 0,1 0 0,-1-1 0,0 0 0,1 0 0,-1 0 0,1 0 0,6 2 0,55 6-1365,-34-8-5461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46:06.7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24575,'0'19'0,"1"0"0,1 0 0,1 0 0,1 0 0,1-1 0,0 1 0,1-1 0,1 0 0,1-1 0,0 0 0,1 0 0,1-1 0,1 0 0,15 18 0,-24-31 0,0-1 0,1 0 0,-1 0 0,0 0 0,1 0 0,-1 0 0,1-1 0,-1 1 0,1-1 0,0 1 0,0-1 0,-1 0 0,1 0 0,0 0 0,0-1 0,0 1 0,0-1 0,0 1 0,0-1 0,1 0 0,-1 0 0,0 0 0,0-1 0,0 1 0,0-1 0,4-1 0,-3 0 0,0 0 0,0 0 0,0-1 0,0 1 0,0-1 0,0 0 0,-1 0 0,0-1 0,1 1 0,-1-1 0,0 1 0,-1-1 0,1 0 0,-1 0 0,0 0 0,3-7 0,5-14 0,-1-1 0,11-52 0,-20 78 0,0 0 0,0-1 0,0 1 0,0 0 0,0 0 0,0 0 0,0 0 0,0 0 0,0-1 0,0 1 0,0 0 0,0 0 0,0 0 0,0 0 0,1 0 0,-1 0 0,0-1 0,0 1 0,0 0 0,0 0 0,0 0 0,0 0 0,0 0 0,1 0 0,-1 0 0,0 0 0,0 0 0,0 0 0,0 0 0,0-1 0,1 1 0,-1 0 0,0 0 0,0 0 0,0 0 0,0 0 0,1 0 0,-1 0 0,0 0 0,0 0 0,0 0 0,0 1 0,0-1 0,1 0 0,-1 0 0,0 0 0,0 0 0,0 0 0,0 0 0,1 0 0,9 9 0,14 20 0,-20-23 0,8 6-97,1 0-1,0 0 1,1-2-1,1 1 1,0-2-1,0 0 1,0-1-1,1 0 1,0-1-1,1-1 1,0-1-1,0 0 0,29 4 1,-18-7-6729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46:07.4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315 72 24575,'-4'-1'0,"0"0"0,0-1 0,0 1 0,0-1 0,0 0 0,1 0 0,-1 0 0,1-1 0,-1 0 0,1 1 0,-5-6 0,-26-16 0,24 20 0,1 1 0,-1 0 0,-1 0 0,1 1 0,0 1 0,0-1 0,-1 2 0,1-1 0,-1 2 0,1-1 0,0 1 0,-12 3 0,17-3 0,0 1 0,1-1 0,-1 1 0,1 0 0,0 0 0,-1 0 0,1 0 0,0 1 0,0 0 0,1 0 0,-1 0 0,0 0 0,1 0 0,0 1 0,0 0 0,0 0 0,0-1 0,1 2 0,-1-1 0,1 0 0,0 0 0,0 1 0,1-1 0,-1 1 0,1-1 0,0 1 0,0 0 0,0 7 0,1-3 0,1-1 0,-1 1 0,2 0 0,-1 0 0,1-1 0,0 1 0,1-1 0,0 0 0,0 0 0,1 0 0,0 0 0,0 0 0,1-1 0,0 0 0,0 0 0,1 0 0,0-1 0,0 1 0,1-1 0,-1-1 0,1 1 0,1-1 0,-1-1 0,1 1 0,-1-1 0,1-1 0,0 1 0,14 3 0,-18-6 0,0-1 0,1 1 0,-1-1 0,0 0 0,0 0 0,0-1 0,0 1 0,0-1 0,0 0 0,0 0 0,0 0 0,0-1 0,-1 1 0,1-1 0,0 0 0,-1 0 0,1 0 0,-1 0 0,0-1 0,1 1 0,-1-1 0,-1 0 0,1 0 0,0 0 0,-1 0 0,1-1 0,-1 1 0,2-5 0,1-1 0,0 0 0,-1-1 0,0 1 0,-1-1 0,0 0 0,-1 0 0,0 0 0,1-13 0,-2 50 0,1-1 0,1 1 0,1-1 0,2 0 0,0-1 0,2 1 0,15 33 0,14 52 0,-30-77 0,-2-1 0,-2 1 0,-1 1 0,-5 62 0,1-27 0,3-62 0,-1 1 0,-1-1 0,0 0 0,0 1 0,0-1 0,-1 0 0,-1 0 0,1 0 0,-1 0 0,0-1 0,-1 1 0,0-1 0,0 0 0,-1 0 0,0 0 0,0 0 0,0-1 0,-1 0 0,0 0 0,0-1 0,-1 1 0,1-1 0,-1-1 0,0 1 0,-1-1 0,1 0 0,-11 3 0,16-6 0,-1 0 0,1 0 0,0-1 0,0 1 0,0-1 0,-1 1 0,1-1 0,0 0 0,0 0 0,-1 0 0,1 0 0,0 0 0,-1 0 0,1-1 0,0 1 0,0-1 0,0 0 0,-1 1 0,1-1 0,0 0 0,0 0 0,0-1 0,0 1 0,1 0 0,-1-1 0,0 1 0,0-1 0,1 1 0,-1-1 0,1 0 0,-1 0 0,1 1 0,-2-5 0,-3-6 0,2 1 0,-1-1 0,1 0 0,1 0 0,-2-14 0,-2-2 0,0 0 0,2 0 0,0 0 0,2-1 0,1 1 0,1-1 0,2 1 0,0-1 0,9-40 0,-8 61-77,1 0-1,1 0 0,-1 1 1,1-1-1,1 1 1,-1 0-1,1 1 0,0-1 1,1 1-1,0 0 1,0 0-1,0 1 0,0-1 1,1 1-1,0 1 1,11-6-1,-18 9 32,18-11-6780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46:08.0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146 98 24575,'0'-6'0,"0"0"0,0 0 0,-1 1 0,0-1 0,0 0 0,0 0 0,-1 0 0,0 1 0,0-1 0,0 1 0,-4-6 0,5 9 0,-1 0 0,1 1 0,-1-1 0,0 0 0,1 1 0,-1-1 0,0 1 0,0 0 0,0-1 0,0 1 0,0 0 0,0 0 0,-1 0 0,1 1 0,0-1 0,0 0 0,-1 1 0,1-1 0,0 1 0,-1 0 0,1 0 0,0 0 0,-1 0 0,1 0 0,0 1 0,-1-1 0,1 1 0,0-1 0,-1 1 0,-2 2 0,1-1 0,0 0 0,0 0 0,0 1 0,1 0 0,-1 0 0,1 0 0,0 0 0,-1 0 0,2 1 0,-1 0 0,0-1 0,1 1 0,-1 0 0,1 0 0,0 0 0,1 0 0,-1 1 0,1-1 0,0 0 0,0 1 0,0-1 0,0 1 0,1-1 0,0 6 0,-1 1 0,0 1 0,1-1 0,1 0 0,0 0 0,0 1 0,1-1 0,1 0 0,6 19 0,-7-26 0,0 0 0,0-1 0,1 1 0,-1-1 0,1 1 0,0-1 0,-1 0 0,1 0 0,1-1 0,-1 1 0,0-1 0,1 1 0,-1-1 0,1 0 0,0 0 0,0 0 0,-1-1 0,1 0 0,0 1 0,1-1 0,-1-1 0,0 1 0,0-1 0,0 1 0,0-1 0,0 0 0,9-2 0,-9 2 0,1-1 0,0 0 0,-1 0 0,1 0 0,-1-1 0,0 0 0,1 1 0,-1-1 0,0-1 0,0 1 0,0-1 0,-1 0 0,1 0 0,0 0 0,-1 0 0,0 0 0,0-1 0,0 1 0,0-1 0,-1 0 0,1 0 0,-1 0 0,0 0 0,3-9 0,-2 0 0,-1-1 0,0 1 0,-1 0 0,0-20 0,0 43 0,1 0 0,0 0 0,0 1 0,1-1 0,0-1 0,1 1 0,0 0 0,1-1 0,6 11 0,-6-14-72,-1 1 1,1-1-1,0 0 0,1 0 0,-1 0 0,1-1 0,0 0 0,1 0 1,-1-1-1,1 1 0,0-1 0,0-1 0,0 1 0,1-1 0,-1-1 1,1 1-1,0-1 0,13 1 0,7 0-6754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46:08.3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102 1 24575,'-1'4'0,"-1"0"0,1 0 0,-1 0 0,1 0 0,-1-1 0,0 1 0,0 0 0,-1-1 0,1 1 0,-1-1 0,-5 5 0,-16 26 0,19-18 0,0 0 0,1 0 0,1 0 0,0 0 0,0 29 0,6 90 0,0-53 0,-2-62 0,-1 32 0,0-49 0,0 0 0,-1 0 0,1-1 0,-1 1 0,1 0 0,-1 0 0,0-1 0,0 1 0,0-1 0,0 1 0,-1-1 0,1 1 0,-4 3 0,5-6 0,-1 0 0,1 1 0,0-1 0,-1 0 0,1 0 0,-1 0 0,1 0 0,-1 0 0,1 0 0,-1 0 0,1 0 0,0 0 0,-1-1 0,1 1 0,-1 0 0,1 0 0,0 0 0,-1 0 0,1-1 0,-1 1 0,1 0 0,0 0 0,-1-1 0,1 1 0,0 0 0,-1-1 0,1 1 0,0 0 0,0-1 0,-1 1 0,1 0 0,0-1 0,0 1 0,0-1 0,-1 1 0,1 0 0,0-1 0,0 1 0,0-1 0,0 1 0,0-1 0,0 1 0,0 0 0,0-1 0,0 1 0,0-1 0,0 1 0,0-1 0,-4-23 0,5 11 16,0 0-1,1 1 0,0-1 0,5-14 1,2-10-1458,-4 8-5384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46:08.5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24575,'0'6'0,"6"8"0,2 8 0,-1 5 0,5-1 0,1 1 0,-3 1 0,3-3 0,0-1 0,4 3 0,-2 1 0,3-3 0,-1 0 0,2-4 0,4-6 0,3-6 0,-1-3-8191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46:09.0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1 450 24575,'4'0'0,"11"0"0,0 0 0,1-1 0,-1-1 0,23-5 0,-34 6 0,0 0 0,0-1 0,0 1 0,-1-1 0,1 0 0,0 0 0,-1 0 0,0 0 0,1-1 0,-1 0 0,0 1 0,-1-1 0,1 0 0,0 0 0,-1-1 0,1 1 0,-1-1 0,0 1 0,0-1 0,-1 1 0,1-1 0,1-4 0,2-21 0,-1 1 0,-1-1 0,-2 1 0,0-1 0,-2 0 0,-7-42 0,6 61 0,0 0 0,0 0 0,-1 0 0,-1 0 0,0 1 0,0 0 0,-7-11 0,10 17 0,-1 0 0,1 1 0,-1-1 0,0 0 0,1 1 0,-2-1 0,1 1 0,0 0 0,0 0 0,-1 0 0,1 0 0,-1 0 0,1 0 0,-1 0 0,0 1 0,0 0 0,0-1 0,0 1 0,0 0 0,0 0 0,0 1 0,0-1 0,0 1 0,0-1 0,0 1 0,-5 0 0,7 1 0,0-1 0,0 0 0,0 0 0,0 0 0,0 1 0,0-1 0,0 1 0,0-1 0,0 1 0,0-1 0,0 1 0,0-1 0,0 1 0,0 0 0,0 0 0,0-1 0,1 1 0,-1 0 0,0 0 0,1 0 0,-1 0 0,1 0 0,-1 0 0,1 0 0,-1 2 0,0-1 0,1 0 0,0 1 0,0-1 0,0 0 0,0 1 0,1-1 0,-1 0 0,1 0 0,-1 1 0,1-1 0,1 4 0,4 5 0,0 0 0,0-1 0,13 16 0,-3-6-114,0-2 1,2 0-1,0-1 0,1-1 0,0 0 1,1-2-1,1 0 0,1-1 0,0-1 1,0-1-1,25 8 0,-17-11-6712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46:09.4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150 106 24575,'1'-1'0,"0"1"0,0 0 0,0 0 0,0 0 0,0-1 0,0 1 0,0 0 0,0-1 0,0 1 0,0-1 0,0 1 0,0-1 0,0 1 0,-1-1 0,1 0 0,0 1 0,0-1 0,-1 0 0,1 0 0,0 1 0,-1-1 0,1 0 0,-1 0 0,1 0 0,-1 0 0,1 0 0,-1 0 0,0 0 0,0 0 0,1 0 0,-1 0 0,0 0 0,0 0 0,0 0 0,0 0 0,0 0 0,0 0 0,0 0 0,-1 0 0,1-2 0,-1 0 0,1-1 0,-1 1 0,0-1 0,1 0 0,-2 1 0,1 0 0,0-1 0,-1 1 0,0 0 0,-2-5 0,1 5 0,1 1 0,-1-1 0,1 0 0,-1 1 0,0 0 0,0 0 0,0 0 0,0 0 0,0 0 0,0 1 0,0-1 0,-1 1 0,1 0 0,0 0 0,-1 0 0,1 0 0,-1 1 0,0-1 0,1 1 0,-1 0 0,1 0 0,-1 1 0,1-1 0,-1 0 0,1 1 0,-1 0 0,1 0 0,-1 0 0,1 1 0,0-1 0,0 1 0,-1-1 0,1 1 0,0 0 0,0 0 0,1 1 0,-1-1 0,0 0 0,1 1 0,0 0 0,-1 0 0,1-1 0,0 1 0,0 1 0,1-1 0,-1 0 0,1 0 0,0 1 0,-1-1 0,0 5 0,-2 20 0,1 1 0,1-1 0,1 1 0,2-1 0,0 1 0,11 52 0,-9-71-76,0 0 1,1 0-1,0-1 0,0 1 0,1-1 0,0 0 0,0-1 0,1 1 1,1-1-1,-1 0 0,1 0 0,1-1 0,-1 0 0,1 0 1,0-1-1,1 0 0,10 5 0,3 3-6750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00:24.4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24575,'6'2'0,"-1"0"0,0 1 0,1-1 0,-1 1 0,0 0 0,0 1 0,-1-1 0,1 1 0,-1 0 0,0 0 0,0 0 0,4 6 0,4 2 0,12 13 0,-2 1 0,0 2 0,21 33 0,49 96 0,-82-139 0,1 3 0,-1 1 0,-1 1 0,-1 0 0,-1 0 0,-1 0 0,-1 1 0,3 39 0,-7 174 0,-4-116 0,3 478 0,-1-570 0,-2 0 0,-13 52 0,1-7 0,-24 95 0,9-54 0,15-61 0,9-35 0,1 0 0,-4 30 0,2-11 0,-1 0 0,-3 0 0,-1-1 0,-31 67 0,27-68 0,10-20 0,-14 29 0,-22 79 0,41-124 0,1 1 0,0-1 0,0 1 0,-1-1 0,1 1 0,0 0 0,0-1 0,0 1 0,0-1 0,0 1 0,0 0 0,0-1 0,0 1 0,0 0 0,0-1 0,0 1 0,0-1 0,0 1 0,1 0 0,-1-1 0,0 1 0,0-1 0,1 1 0,-1-1 0,0 1 0,1-1 0,-1 1 0,0-1 0,1 1 0,0 0 0,18-4 0,18-19 0,12-17 0,22-18 0,65-66 0,-134 120 0,1 1 0,-1 0 0,1 0 0,0 0 0,0 0 0,0 0 0,-1 1 0,7-3 0,0 7 0,-11 16 0,-6 2 0,0-1 0,-2-1 0,0 0 0,-1 0 0,-1-1 0,-24 28 0,-99 91 0,60-65 0,74-70 0,0-1 0,-1 1 0,1-1 0,0 0 0,-1 1 0,1-1 0,-1 0 0,1 0 0,-1 0 0,1 0 0,-1 0 0,0 0 0,0-1 0,1 1 0,-1-1 0,0 1 0,0-1 0,0 1 0,0-1 0,-2 0 0,2-1 0,1 1 0,0-1 0,0 1 0,0-1 0,0 0 0,0 0 0,0 0 0,0 0 0,0 0 0,0 0 0,0 0 0,0 0 0,0 0 0,1 0 0,-1 0 0,0-1 0,1 1 0,-1 0 0,1 0 0,0-1 0,-1-1 0,-2-10 0,1-1 0,0 0 0,1 0 0,1-15 0,0 28 0,3-454-1365,-3 440-5461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46:09.7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 0 24575,'0'6'0,"-6"2"0,-8-1 0,-1-1-8191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46:10.2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37 24575,'6'0'0,"8"0"0,8 0 0,-1-6 0,3-2 0,3 0 0,3 2 0,3 2 0,1 1 0,-5 2-8191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46:11.3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22 390 24575,'-1'0'0,"1"0"0,-1 0 0,0 0 0,0 0 0,0 0 0,1 0 0,-1 0 0,0 0 0,0 1 0,0-1 0,1 0 0,-1 1 0,0-1 0,0 0 0,1 1 0,-1-1 0,0 1 0,1-1 0,-1 1 0,0-1 0,1 1 0,-1-1 0,1 1 0,-1 0 0,1-1 0,-1 1 0,1 0 0,0-1 0,-1 1 0,1 0 0,0 0 0,-1-1 0,1 1 0,0 0 0,0 0 0,0 0 0,0-1 0,0 1 0,0 0 0,0 0 0,0 0 0,0-1 0,0 1 0,0 0 0,0 0 0,0 0 0,1 1 0,0 0 0,0 0 0,-1 0 0,1 0 0,0-1 0,0 1 0,0 0 0,0 0 0,0-1 0,0 1 0,1 0 0,-1-1 0,1 1 0,-1-1 0,1 0 0,-1 1 0,1-1 0,0 0 0,3 1 0,-3-1 0,0-1 0,0 0 0,0 1 0,0-1 0,0 0 0,0 0 0,0-1 0,-1 1 0,1 0 0,0-1 0,0 1 0,0-1 0,0 1 0,0-1 0,0 0 0,-1 0 0,1 0 0,0 0 0,-1 0 0,1 0 0,-1 0 0,1-1 0,-1 1 0,1-1 0,-1 1 0,0-1 0,0 1 0,0-1 0,0 0 0,0 1 0,0-1 0,0 0 0,-1 0 0,1 0 0,-1 0 0,1 0 0,0-3 0,2-9 0,0 0 0,-1 0 0,1-25 0,-1 12 0,-1-68 0,-1 90 0,0 0 0,0-1 0,-1 1 0,0 0 0,0 0 0,-1-1 0,1 1 0,-1 0 0,0 1 0,-1-1 0,1 0 0,-1 0 0,-5-6 0,8 10 0,-1 1 0,1-1 0,-1 0 0,0 1 0,1-1 0,-1 1 0,1-1 0,-1 1 0,0-1 0,0 1 0,1-1 0,-1 1 0,0 0 0,0-1 0,0 1 0,1 0 0,-1-1 0,0 1 0,0 0 0,0 0 0,0 0 0,1 0 0,-1 0 0,0 0 0,0 0 0,0 0 0,0 0 0,0 1 0,1-1 0,-2 1 0,1 0 0,-1 0 0,1 0 0,0 0 0,0 1 0,0-1 0,0 1 0,0-1 0,0 1 0,0-1 0,0 1 0,1-1 0,-1 1 0,0 3 0,-1 3 0,0 0 0,1 0 0,0 0 0,0 0 0,1 12 0,3-7 0,0 0 0,1 0 0,0 0 0,1 0 0,0-1 0,1 0 0,1 0 0,0 0 0,0-1 0,1 0 0,11 11 0,-13-15 0,1 0 0,0-1 0,0 0 0,0 0 0,1 0 0,0-1 0,15 7 0,-19-10 0,1 0 0,0-1 0,0 1 0,-1-1 0,1 0 0,0-1 0,0 1 0,1-1 0,-1 0 0,0 0 0,0 0 0,0-1 0,0 0 0,9-2 0,-9 1 0,0-1 0,0 0 0,-1 1 0,1-2 0,-1 1 0,1 0 0,-1-1 0,0 0 0,0 0 0,-1 0 0,1 0 0,-1-1 0,0 1 0,0-1 0,0 0 0,-1 0 0,0 0 0,0 0 0,0-1 0,0 1 0,-1 0 0,1-8 0,1-6 0,-1 0 0,0 0 0,-1 0 0,-1 0 0,-4-23 0,-7 4 0,1 28 0,10 11 0,-1-1 0,0 0 0,1 1 0,-1-1 0,1 0 0,-1 1 0,1-1 0,-1 1 0,1-1 0,-1 1 0,1-1 0,-1 1 0,1 0 0,-1-1 0,1 1 0,0-1 0,0 1 0,-1 0 0,1-1 0,0 1 0,0 0 0,0-1 0,-1 1 0,1 1 0,-3 11 0,1 1 0,0-1 0,1 1 0,1-1 0,0 1 0,0 0 0,2-1 0,-1 1 0,2 0 0,0-1 0,0 0 0,2 0 0,11 25 0,-13-30 0,1-1 0,1 1 0,0-1 0,0 0 0,0 0 0,1-1 0,0 1 0,0-1 0,0-1 0,11 8 0,-12-10 0,0 0 0,0-1 0,1 1 0,-1-1 0,0 0 0,1-1 0,-1 1 0,1-1 0,0 0 0,0-1 0,-1 1 0,1-1 0,0 0 0,0-1 0,-1 1 0,11-3 0,-12 2 0,0-1 0,0 1 0,0-1 0,0 1 0,0-1 0,0-1 0,0 1 0,-1 0 0,1-1 0,-1 1 0,0-1 0,0 0 0,0 0 0,0-1 0,0 1 0,0-1 0,-1 1 0,0-1 0,0 0 0,0 0 0,0 0 0,-1 0 0,1 0 0,0-6 0,1-6 0,0 0 0,-2 0 0,0 0 0,0-1 0,-3-17 0,2 47 0,-1-8 0,1 1 0,0 0 0,0 0 0,1 0 0,0 0 0,0 0 0,0 0 0,0 0 0,1-1 0,0 1 0,0 0 0,1-1 0,0 0 0,0 0 0,0 1 0,0-2 0,1 1 0,4 5 0,-5-7 0,-1-1 0,1 0 0,-1 0 0,1 0 0,0 0 0,-1 0 0,1-1 0,0 1 0,0-1 0,0 0 0,1 0 0,-1 0 0,0 0 0,0-1 0,0 1 0,1-1 0,-1 0 0,0 1 0,1-2 0,-1 1 0,0 0 0,0-1 0,1 1 0,-1-1 0,0 0 0,0 0 0,0 0 0,0-1 0,0 1 0,0-1 0,0 1 0,0-1 0,-1 0 0,1 0 0,-1 0 0,1-1 0,-1 1 0,0-1 0,0 1 0,0-1 0,0 0 0,0 1 0,-1-1 0,1 0 0,-1 0 0,0 0 0,2-5 0,3-13 0,1-2 0,-1 0 0,0 0 0,2-37 0,-7 54 0,-1-1 0,0 0 0,0 0 0,-1 1 0,0-1 0,0 0 0,-1 1 0,0-1 0,0 1 0,0-1 0,-1 1 0,0 0 0,0 0 0,-1 0 0,0 1 0,0-1 0,-5-5 0,-1 0 0,-1 1 0,0 1 0,-1-1 0,0 2 0,-20-12 0,27 18 0,0-1 0,0 0 0,-1 1 0,1 0 0,-1 1 0,1-1 0,-1 1 0,0 0 0,0 0 0,1 1 0,-1-1 0,0 1 0,0 1 0,1-1 0,-1 1 0,-10 3 0,13-3 4,0 1 0,0 0 0,0-1 1,0 1-1,0 1 0,1-1 0,-1 0 0,1 1 0,0-1 0,0 1 0,0 0 0,0-1 0,0 1 0,0 0 0,1 0 0,-1 0 1,1 1-1,0-1 0,0 0 0,0 0 0,1 1 0,-1 4 0,-1 9-212,0 1 0,1-1-1,2 19 1,0-22-418,0 18-6200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46:12.2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1 464 24575,'17'-1'0,"1"0"0,-1-1 0,0-1 0,0-1 0,0 0 0,0-2 0,-1 0 0,1 0 0,-2-1 0,1-1 0,-1-1 0,0 0 0,-1-1 0,0-1 0,0 0 0,-1-1 0,-1 0 0,0-1 0,-1 0 0,14-22 0,-13 17 0,6-7 0,27-55 0,-42 74 0,-1 0 0,1 0 0,-1 0 0,0 0 0,0-1 0,-1 1 0,0-1 0,0 1 0,0-1 0,-1 1 0,0-1 0,0 0 0,-1 1 0,0-1 0,-2-8 0,2 12 0,-1 0 0,1 0 0,-1 1 0,1-1 0,-1 0 0,0 1 0,0-1 0,0 1 0,0 0 0,-1 0 0,1 0 0,-1 0 0,1 0 0,-1 0 0,0 0 0,0 1 0,1 0 0,-1-1 0,0 1 0,0 0 0,0 0 0,-1 1 0,1-1 0,0 1 0,0-1 0,0 1 0,0 0 0,-1 0 0,1 1 0,-4 0 0,0 0 0,0 0 0,0 0 0,0 1 0,0 0 0,1 0 0,-1 1 0,1 0 0,0 0 0,-1 1 0,1-1 0,1 1 0,-9 8 0,2 1 0,1 2 0,0-1 0,1 1 0,1 1 0,0 0 0,2 0 0,-1 1 0,2-1 0,0 2 0,1-1 0,1 0 0,1 1 0,-2 24 0,3-18 0,1 1 0,1-1 0,1 0 0,1 0 0,1 0 0,1 0 0,1 0 0,1-1 0,14 34 0,-12-41 0,0-1 0,1 0 0,1-1 0,0 0 0,20 20 0,-24-27 0,0 0 0,1-1 0,-1 0 0,2-1 0,-1 1 0,0-2 0,1 1 0,0-1 0,0 0 0,1 0 0,-1-1 0,12 3 0,-18-6 0,0 1 0,1-1 0,-1 0 0,0 0 0,0 0 0,0 0 0,1 0 0,-1-1 0,0 1 0,0-1 0,0 1 0,0-1 0,0 0 0,0 1 0,0-1 0,0 0 0,0-1 0,0 1 0,0 0 0,-1 0 0,1-1 0,2-2 0,-2 1 0,0 0 0,0-1 0,0 1 0,0-1 0,-1 1 0,1-1 0,-1 0 0,0 0 0,0 1 0,0-1 0,0-7 0,0 4 0,-1-1 0,0 1 0,0 0 0,-1 0 0,0 0 0,0 1 0,0-1 0,-1 0 0,0 0 0,-1 1 0,1-1 0,-1 1 0,0-1 0,-5-5 0,4 8 0,1 1 0,-1 1 0,0-1 0,0 0 0,0 1 0,0 0 0,-1 0 0,1 0 0,-1 1 0,1-1 0,-6 0 0,9 2 0,0-1 0,-1 1 0,1-1 0,0 1 0,-1 0 0,1 0 0,-1-1 0,1 1 0,0 0 0,-1 0 0,1 1 0,0-1 0,-1 0 0,1 0 0,0 1 0,-1-1 0,1 1 0,0-1 0,-1 1 0,1-1 0,0 1 0,0 0 0,0 0 0,0-1 0,0 1 0,0 0 0,0 0 0,0 0 0,0 0 0,0 0 0,0 0 0,1 1 0,-1-1 0,0 0 0,1 0 0,-1 0 0,1 1 0,-1-1 0,1 0 0,-1 3 0,5 11-1365,6-3-5461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46:12.8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24575,'0'22'0,"0"1"0,2 0 0,0-1 0,11 44 0,-10-59 0,-1 0 0,1 0 0,0 0 0,0-1 0,1 1 0,0-1 0,0 0 0,0 0 0,1 0 0,0-1 0,0 1 0,0-1 0,1 0 0,0-1 0,0 1 0,0-1 0,0 0 0,1-1 0,9 4 0,-13-5 0,0 0 0,0-1 0,0 0 0,0 0 0,0 0 0,0 0 0,1 0 0,-1-1 0,0 1 0,1-1 0,-1 0 0,0 0 0,1 0 0,-1 0 0,0-1 0,1 1 0,-1-1 0,0 0 0,1 0 0,-1 0 0,0 0 0,0-1 0,0 1 0,0-1 0,0 0 0,-1 0 0,1 0 0,0 0 0,-1 0 0,0-1 0,1 1 0,-1-1 0,0 0 0,0 1 0,0-1 0,-1 0 0,1 0 0,-1 0 0,0 0 0,1 0 0,0-4 0,2-11 0,1-1 0,-2 0 0,-1 1 0,0-1 0,-2-36 0,-2 4 0,1 37 0,0 37 0,1-5 30,0-1 0,1 0 0,7 33 0,-6-43-154,0 1 0,1-1 1,-1 0-1,2 1 0,-1-1 0,1-1 1,0 1-1,0-1 0,1 1 0,0-1 1,7 7-1,5 1-6702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46:13.8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219 96 24575,'0'-4'0,"0"0"0,0 0 0,0 0 0,-1 1 0,1-1 0,-1 0 0,0 0 0,0 1 0,0-1 0,-1 1 0,1-1 0,-1 1 0,0 0 0,0-1 0,0 1 0,0 0 0,0 0 0,-1 0 0,1 1 0,-1-1 0,0 0 0,0 1 0,0 0 0,0 0 0,0 0 0,-1 0 0,1 0 0,-1 1 0,1-1 0,-1 1 0,1 0 0,-1 0 0,0 0 0,0 1 0,-4-1 0,3 1 0,0 0 0,-1 0 0,1 1 0,0-1 0,0 1 0,0 0 0,0 1 0,0-1 0,0 1 0,0 0 0,1 0 0,-1 1 0,1 0 0,-1-1 0,1 1 0,0 1 0,0-1 0,0 0 0,1 1 0,-1 0 0,1 0 0,0 0 0,0 0 0,0 1 0,-3 7 0,2-3 0,1-1 0,0 1 0,0 0 0,1 0 0,1 0 0,-1 0 0,1 0 0,1 0 0,0 0 0,0 0 0,1 0 0,0 1 0,3 9 0,-3-15 0,0 0 0,0 0 0,1-1 0,0 1 0,0 0 0,0-1 0,0 1 0,0-1 0,1 0 0,-1 0 0,1 0 0,0 0 0,0 0 0,0 0 0,0-1 0,1 0 0,-1 1 0,1-1 0,-1 0 0,1-1 0,0 1 0,0-1 0,-1 0 0,1 0 0,0 0 0,0 0 0,0 0 0,0-1 0,1 0 0,6 0 0,-5-1 0,0 0 0,-1 0 0,1 0 0,0-1 0,-1 1 0,1-2 0,-1 1 0,1 0 0,-1-1 0,0 0 0,0 0 0,-1-1 0,1 1 0,0-1 0,-1 0 0,0 0 0,0 0 0,0-1 0,-1 0 0,1 1 0,3-10 0,0 3 0,-2-1 0,1 0 0,-1 0 0,-1-1 0,0 0 0,-1 1 0,0-1 0,0-18 0,-3 55 0,0 0 0,2-1 0,0 1 0,2-1 0,1 0 0,12 40 0,-1-23 0,-5-13 0,0 0 0,-2 0 0,-1 1 0,-1 0 0,-2 1 0,3 42 0,-7-62 0,0 16 0,-1 0 0,-1 0 0,-2 1 0,0-1 0,-7 26 0,8-46 0,1 0 0,-1 1 0,0-1 0,0 0 0,-1-1 0,1 1 0,-1 0 0,0-1 0,0 0 0,-1 1 0,1-1 0,-1 0 0,0-1 0,0 1 0,0-1 0,-1 0 0,1 0 0,-1 0 0,0 0 0,0-1 0,0 0 0,0 0 0,0 0 0,0-1 0,0 0 0,-1 0 0,1 0 0,0 0 0,-1-1 0,-5 0 0,6-1 0,-1 0 0,1 0 0,0 0 0,0-1 0,0 0 0,0 0 0,0 0 0,0-1 0,0 0 0,1 0 0,-1 0 0,1 0 0,0-1 0,0 1 0,0-1 0,0 0 0,1 0 0,-1-1 0,1 1 0,0-1 0,1 0 0,-1 1 0,-1-8 0,-4-3 0,2 0 0,0-1 0,1 0 0,0-1 0,1 1 0,-2-23 0,4 17 0,1 1 0,1-1 0,0 1 0,8-42 0,-6 53 0,1 0 0,0 0 0,1 0 0,0 0 0,1 1 0,0-1 0,0 1 0,1 1 0,0-1 0,1 1 0,0 0 0,8-8 0,4 0 0,1 1 0,0 1 0,42-23 0,-33 21 0,34-25 0,-61 39 0,-1 1 0,0 0 0,1-1 0,-1 1 0,1 0 0,0 0 0,-1 0 0,1 0 0,0 1 0,-1-1 0,1 0 0,0 1 0,0-1 0,-1 1 0,1-1 0,0 1 0,0 0 0,0 0 0,0 0 0,0 0 0,0 0 0,3 1 0,-3 1 0,0-1 0,0 1 0,-1 0 0,1 0 0,0 0 0,-1 0 0,1 0 0,-1 0 0,0 0 0,0 1 0,0-1 0,0 0 0,0 1 0,0-1 0,-1 1 0,1 3 0,9 34 0,-2-9 0,22 62 0,-30-92 0,0 0 0,1 0 0,-1 0 0,0-1 0,1 1 0,-1 0 0,1 0 0,-1 0 0,1 0 0,-1 0 0,1-1 0,0 1 0,-1 0 0,1-1 0,0 1 0,0 0 0,-1-1 0,1 1 0,1 0 0,4-13 0,-8-32 0,-5 19-1365,-1 1-5461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46:13.9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24575,'0'6'0,"0"8"0,0 7 0,6 1 0,2 2 0,-1 4 0,5-4 0,1 0 0,-3-3-8191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46:14.2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73 1 24575,'2'90'0,"-5"101"0,-1-163 0,-13 48 0,6-33 0,10-36 0,-1 0 0,0 0 0,0-1 0,0 1 0,-1 0 0,0-1 0,0 0 0,-4 6 0,7-12 0,-1 1 0,1-1 0,0 0 0,-1 0 0,1 0 0,0 0 0,-1 0 0,1 0 0,0 0 0,-1 0 0,1 0 0,0 0 0,0 0 0,-1 0 0,1 0 0,0 0 0,-1 0 0,1-1 0,0 1 0,-1 0 0,1 0 0,0 0 0,0 0 0,-1 0 0,1-1 0,0 1 0,0 0 0,-1 0 0,1-1 0,0 1 0,0 0 0,0 0 0,-1-1 0,1 1 0,0 0 0,0 0 0,0-1 0,0 1 0,0 0 0,0-1 0,0 1 0,0 0 0,0-1 0,0 1 0,0 0 0,0-1 0,0 1 0,0 0 0,0-1 0,0 1 0,0 0 0,0 0 0,0-1 0,0 1 0,0-1 0,-3-21 0,2-40-1365,1 30-5461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46:14.4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24575,'2'1'0,"1"0"0,0 1 0,0 0 0,-1 0 0,1 0 0,-1 0 0,0 0 0,0 0 0,1 0 0,-2 1 0,1-1 0,0 1 0,0 0 0,-1 0 0,3 5 0,5 6 0,69 99 0,-52-71 0,3-1 0,1-2 0,35 35 0,6-6-1365,-54-55-5461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46:15.8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5 309 24575,'0'-2'0,"0"-1"0,1 1 0,-1 0 0,1 0 0,0 0 0,-1 0 0,1 0 0,0 0 0,0 0 0,1 0 0,-1 0 0,0 0 0,1 0 0,-1 1 0,1-1 0,2-1 0,35-27 0,-8 5 0,-24 17 0,-1 0 0,0-1 0,-1 0 0,1 0 0,-2-1 0,1 1 0,-1-1 0,4-18 0,-6 23 0,-1 1 0,0-1 0,0 0 0,0 0 0,0 1 0,-1-1 0,0 0 0,0 0 0,0 0 0,-1 1 0,0-1 0,1 0 0,-2 0 0,1 1 0,0-1 0,-1 1 0,0-1 0,0 1 0,0 0 0,-1 0 0,-2-4 0,4 7 0,0-1 0,0 1 0,-1 0 0,1 0 0,0 0 0,0 1 0,0-1 0,-1 0 0,1 0 0,0 1 0,-1-1 0,1 0 0,0 1 0,-1 0 0,1-1 0,-1 1 0,1 0 0,-1 0 0,1 0 0,-1 0 0,1 0 0,-1 0 0,1 0 0,-1 0 0,-2 1 0,2 0 0,-1 1 0,0-1 0,1 1 0,-1 0 0,1 0 0,0 0 0,-1 0 0,1 0 0,0 0 0,0 1 0,-3 4 0,-3 7 0,0 0 0,1 1 0,-7 23 0,13-38 0,-4 17 0,0 0 0,1 0 0,1 0 0,0 0 0,2 0 0,0 33 0,1-43 0,1 0 0,0 0 0,0 0 0,1 0 0,0 0 0,0-1 0,1 1 0,5 10 0,-6-14 0,0 1 0,1-1 0,-1 0 0,1 0 0,0 0 0,0 0 0,0-1 0,0 1 0,0-1 0,1 0 0,-1 0 0,0 0 0,1 0 0,0-1 0,-1 1 0,6 0 0,2 1 0,1-1 0,-1 0 0,1-1 0,-1 0 0,0-1 0,1 0 0,-1-1 0,20-3 0,-27 3 0,1 0 0,-1-1 0,1 1 0,-1-1 0,0 1 0,0-1 0,1-1 0,-1 1 0,-1 0 0,1-1 0,0 0 0,-1 0 0,1 0 0,-1 0 0,0-1 0,0 1 0,0-1 0,0 0 0,-1 0 0,0 0 0,1 0 0,-2 0 0,4-9 0,21-78 0,43-97 0,-76 208 0,2 0 0,0 0 0,1 0 0,1 1 0,1 0 0,2 41 0,0-45 0,1 0 0,1 1 0,0-1 0,2 0 0,0 0 0,0-1 0,2 1 0,0-1 0,14 26 0,-6-28 0,-10-22 0,-7-37 0,2 26 0,2 16 0,1-1 0,0 0 0,0 1 0,0 0 0,0-1 0,1 1 0,0 0 0,-1 0 0,1 0 0,0 0 0,0 1 0,1-1 0,-1 1 0,0 0 0,1 0 0,5-3 0,-4 3 0,1-1 0,-1-1 0,-1 1 0,1-1 0,0 0 0,-1 0 0,0 0 0,5-6 0,1-7 0,-1-1 0,-1 1 0,7-22 0,-12 32 0,-1-1 0,0 1 0,-1 0 0,0-1 0,0 1 0,0-1 0,-1 1 0,0-1 0,-1 0 0,-2-13 0,3 21 0,0-1 0,0 0 0,0 1 0,0-1 0,0 1 0,0-1 0,0 1 0,0-1 0,0 1 0,0-1 0,0 0 0,-1 1 0,1-1 0,0 1 0,0-1 0,-1 1 0,1-1 0,0 1 0,-1 0 0,1-1 0,0 1 0,-1-1 0,1 1 0,-1 0 0,1-1 0,0 1 0,-1 0 0,1-1 0,-1 1 0,1 0 0,-1 0 0,1 0 0,-2-1 0,-7 19 0,-1 32 0,9-28 0,0 0 0,1-1 0,1 1 0,1 0 0,1 0 0,7 25 0,-9-41 0,1 0 0,0 0 0,0 0 0,1 0 0,-1-1 0,1 1 0,1-1 0,-1 0 0,1 0 0,0 0 0,0 0 0,0-1 0,0 0 0,1 0 0,0 0 0,0 0 0,0-1 0,0 1 0,1-1 0,-1-1 0,1 1 0,0-1 0,0 0 0,0 0 0,0-1 0,8 2 0,-9-3 0,-1 0 0,0-1 0,1 1 0,-1-1 0,0 1 0,1-1 0,-1-1 0,0 1 0,0-1 0,0 1 0,0-1 0,0 0 0,-1-1 0,1 1 0,0-1 0,-1 1 0,6-7 0,7-6 0,-2-2 0,19-25 0,-1 1 0,-27 35 0,0-1 0,0 1 0,-1-1 0,0 0 0,-1-1 0,1 1 0,-1 0 0,-1-1 0,0 0 0,0 0 0,0 0 0,-1 0 0,0 0 0,0 0 0,-1 0 0,0 0 0,-2-11 0,1 14 0,1 1 0,-1 0 0,0-1 0,0 1 0,-1 0 0,1 0 0,-1 0 0,0 0 0,0 0 0,-1 0 0,1 0 0,-1 1 0,1-1 0,-1 1 0,0 0 0,0 0 0,-1 0 0,1 0 0,-1 0 0,1 1 0,-1-1 0,0 1 0,0 0 0,0 0 0,0 1 0,0-1 0,-1 1 0,1 0 0,0 0 0,-1 0 0,1 1 0,-6-1 0,7 1 0,0 0 0,0 0 0,1 1 0,-1-1 0,0 1 0,0-1 0,1 1 0,-1 0 0,1 0 0,-1 0 0,0 0 0,1 0 0,0 1 0,-1-1 0,1 1 0,0-1 0,0 1 0,0 0 0,-4 4 0,3-2 0,0 1 0,0-1 0,1 1 0,-1 0 0,1 0 0,0 0 0,1 1 0,-1-1 0,0 8 0,-1 7 0,2-1 0,0 1 0,1 0 0,4 30 0,-1-33 0,0 0 0,1-1 0,1 0 0,1 0 0,0 0 0,1-1 0,0 1 0,1-2 0,18 25 0,-21-34 0,1-1 0,-1 0 0,1 0 0,0-1 0,-1 1 0,2-2 0,-1 1 0,0 0 0,0-1 0,1 0 0,-1-1 0,1 1 0,0-1 0,-1-1 0,14 1 0,-7-1 0,-1 0 0,1-1 0,-1 0 0,0-1 0,1 0 0,-1-1 0,21-8 0,-26 6-7,-1 1 0,0-1-1,0 0 1,0 0 0,5-7-1,-5 5 28,0 1-1,1 0 1,-1 0-1,1 0 1,1 1-1,8-5 1,-15 9-57,1 0 1,-1 1 0,1 0-1,-1-1 1,1 1-1,0 0 1,-1 0-1,1 0 1,-1 0-1,1 0 1,0 0-1,-1 0 1,1 0 0,-1 1-1,1-1 1,-1 1-1,1-1 1,-1 1-1,1-1 1,-1 1-1,0 0 1,1 0 0,-1 0-1,0 0 1,0 0-1,1 0 1,-1 0-1,0 0 1,0 0-1,0 1 1,0-1 0,0 0-1,-1 1 1,1-1-1,0 1 1,-1-1-1,1 1 1,-1-1-1,1 3 1,7 17-6790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00:25.6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1 24575,'-1'32'0,"-2"0"0,-10 44 0,-4 29 0,17-102 0,0-1 0,0 0 0,0 0 0,0 0 0,0 1 0,0-1 0,1 0 0,-1 0 0,1 0 0,0 0 0,-1 1 0,2 1 0,-1-3 0,-1-1 0,1 1 0,-1 0 0,1-1 0,0 1 0,-1 0 0,1-1 0,0 1 0,0-1 0,-1 1 0,1-1 0,0 0 0,0 1 0,0-1 0,-1 0 0,1 1 0,0-1 0,0 0 0,0 0 0,1 0 0,5 0 0,-1-1 0,0 0 0,0 0 0,0-1 0,0 0 0,-1 0 0,7-3 0,20-7 0,-28 11 0,0 0 0,0 1 0,0-1 0,1 1 0,-1-1 0,0 1 0,0 0 0,1 1 0,-1-1 0,0 1 0,0 0 0,0 0 0,0 0 0,0 0 0,0 1 0,0 0 0,0 0 0,5 3 0,-5-1 0,1 0 0,-1 0 0,0 1 0,0-1 0,-1 1 0,0 0 0,0 0 0,0 0 0,0 0 0,-1 1 0,1-1 0,-1 1 0,1 6 0,1 1 0,-1 0 0,0 0 0,-1 0 0,-1 0 0,0 1 0,-1-1 0,0 1 0,-1-1 0,-4 23 0,4-31 0,-1 0 0,1 0 0,-1 0 0,-1 0 0,1 0 0,-1 0 0,1 0 0,-1-1 0,-1 0 0,1 1 0,0-1 0,-1 0 0,0-1 0,0 1 0,0-1 0,-1 0 0,1 0 0,-1 0 0,1 0 0,-1-1 0,0 0 0,0 0 0,0 0 0,-1 0 0,1-1 0,-9 1 0,-11 1-682,-50-1-1,44-3-6143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18:18.1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190 1 24575,'-1'26'0,"-2"0"0,0 0 0,-1 0 0,-2-1 0,-1 1 0,0-2 0,-18 38 0,-8 7 0,-55 81 0,87-148 0,-1 0 0,1 0 0,0 0 0,0 0 0,0 0 0,0 0 0,0 0 0,0 1 0,0-1 0,1 0 0,-1 0 0,1 1 0,0-1 0,0 0 0,0 1 0,0-1 0,0 0 0,0 1 0,1 3 0,0-5 0,1 1 0,-1 0 0,1 0 0,-1-1 0,1 1 0,-1-1 0,1 0 0,0 1 0,0-1 0,0 0 0,0 0 0,-1 0 0,2 0 0,-1 0 0,0-1 0,0 1 0,0-1 0,0 1 0,0-1 0,0 0 0,4 1 0,213 29 0,-202-28 0,5 0 0,0 0 0,0-2 0,44-3 0,-62 2 0,1 1 0,-1-1 0,0 0 0,1 0 0,-1 0 0,0-1 0,0 0 0,0 0 0,0 0 0,0 0 0,0 0 0,-1-1 0,1 1 0,-1-1 0,1 0 0,-1 0 0,0-1 0,0 1 0,-1 0 0,1-1 0,-1 0 0,0 0 0,0 0 0,0 0 0,0 0 0,1-5 0,2-24 0,-1 1 0,-2-1 0,-2 0 0,-1 1 0,-7-49 0,8 79 0,0-1 0,0 1 0,0 0 0,-1-1 0,1 1 0,-1-1 0,1 1 0,-1 0 0,0-1 0,0 1 0,0 0 0,0 0 0,0 0 0,-1 0 0,-1-2 0,-8 7 0,-3 19 0,6-3 0,2 1 0,0 0 0,1 0 0,1 1 0,1-1 0,0 1 0,2 41 0,0-28 0,-9 62 0,-40 97 0,21-90 0,10-18-1365,10-64-5461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18:44.5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1030 2 24575,'-125'-2'0,"-139"5"0,246 1 0,-1 0 0,0 0 0,1 2 0,0 0 0,0 2 0,1 0 0,0 0 0,0 2 0,-21 15 0,29-17 0,1 0 0,1 0 0,-1 0 0,1 1 0,1 0 0,0 1 0,0 0 0,1 0 0,-6 14 0,-27 43 0,-47 60 0,75-109 0,1 0 0,0 1 0,1 0 0,2 1 0,0 0 0,1 0 0,1 0 0,-3 32 0,3 18 0,7 83 0,0-44 0,-1 35 0,-5 170 0,-14-229 0,12-62 0,0-1 0,-1 26 0,2 403 0,7-233 0,-3 1194 0,-2-1386 0,0 0 0,-12 48 0,7-46 0,2 0 0,-2 36 0,9 127 0,-4 76 0,-14-182 0,10-62 0,1-1 0,-1 26 0,7 214 0,-4 39 0,-14-216 0,12-63 0,0-1 0,-2 29 0,2 39 0,10 138 0,12-142 0,-11-64 0,-2 1 0,4 28 0,-9 165 0,3 27 0,14-157 0,-10-63 0,-1 1 0,1 25 0,-6-48 0,3 47 0,1-1 0,12 50 0,-7-42 0,-3 1 0,-2 0 0,-6 109 0,-1-47 0,3-83 0,2-1 0,1 1 0,13 56 0,-7-37 0,-3 1 0,-2 0 0,-2 1 0,-7 56 0,3 6 0,2 624 0,-2-714 0,-1 0 0,-10 46 0,7-44 0,1 0 0,-2 32 0,5-30 0,-2 0 0,-8 29 0,6-29 0,1-1 0,-2 34 0,8 17 0,0-53 0,0 0 0,-2 0 0,-2 0 0,-9 48 0,6-48 0,1 1 0,-2 37 0,5-37 0,-2 0 0,-8 36 0,6-37 0,1 1 0,-2 39 0,4-38 0,0-1 0,-9 34 0,2-6 0,2 0 0,2 0 0,3 1 0,8 92 0,-2-20 0,-3-96 0,2-1 0,1 1 0,13 56 0,-14-80 0,12 49 0,27 72 0,-34-112 0,2 0 0,0-1 0,1-1 0,0 1 0,2-2 0,0 1 0,25 25 0,-33-38 0,14 13 0,-1 0 0,37 25 0,-46-37 0,0-1 0,1 0 0,-1 0 0,1 0 0,0-1 0,0-1 0,1 1 0,-1-1 0,0-1 0,13 1 0,365-2 0,-172-3 0,-149 4 0,79-3 0,-141 2-105,0-1 0,0 1 0,0-1 0,-1 0 0,1 0 0,0 0 0,-1-1 0,1 1 0,-1-1 0,1 0 0,-1 0 0,4-3 0,8-10-6721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19:58.1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0 24575,'6'0'0,"2"6"0,-7 2 0,-3-7 0,-7-2 0,-8-3 0,4 1 0,11 0 0,6 7 0,8 2 0,2 1-8191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19:59.2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49 135 24575,'2'-7'0,"1"0"0,-1 0 0,1 0 0,1 1 0,-1-1 0,1 1 0,0-1 0,6-5 0,-5 5 0,1 1 0,0 0 0,1 0 0,0 1 0,-1 0 0,2 0 0,-1 0 0,0 1 0,1 0 0,0 1 0,0 0 0,16-5 0,-20 8 0,-1-1 0,1 1 0,-1-1 0,1 1 0,-1 0 0,1 0 0,-1 1 0,1-1 0,-1 1 0,1 0 0,-1 0 0,0 0 0,1 0 0,-1 0 0,0 1 0,0 0 0,0-1 0,0 1 0,0 0 0,0 1 0,-1-1 0,1 0 0,0 1 0,-1-1 0,0 1 0,0 0 0,0 0 0,0 0 0,0 0 0,-1 0 0,1 0 0,-1 1 0,2 4 0,-1-2 0,-1 0 0,0 0 0,0 0 0,0 1 0,-1-1 0,1 0 0,-1 0 0,-1 0 0,1 0 0,-1 0 0,-1 0 0,1 0 0,-1 0 0,0 0 0,0 0 0,0 0 0,-1-1 0,0 1 0,0-1 0,-1 0 0,-7 9 0,-8 8 0,0-1 0,-2-1 0,-33 25 0,35-30 0,14-10 0,-70 63 0,70-63 0,0 0 0,1 0 0,-1 1 0,2 0 0,-1 0 0,0 0 0,1 0 0,0 0 0,1 1 0,-1-1 0,1 1 0,-1 7 0,3-12 0,0 0 0,1 0 0,-1 0 0,0 0 0,1 0 0,-1-1 0,1 1 0,-1 0 0,1 0 0,0 0 0,0 0 0,0 0 0,0-1 0,0 1 0,1-1 0,-1 1 0,0 0 0,1-1 0,-1 0 0,1 1 0,-1-1 0,1 0 0,0 0 0,0 0 0,-1 0 0,1 0 0,0 0 0,0-1 0,0 1 0,0-1 0,0 1 0,0-1 0,0 0 0,0 0 0,2 1 0,13 1 0,0-1 0,0 0 0,19-2 0,-23 0 0,278-5-1365,-261 6-5461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46:01.2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252 0 24575,'-6'2'0,"1"1"0,0-1 0,-1 1 0,1 0 0,0 0 0,1 0 0,-1 1 0,0 0 0,1-1 0,0 2 0,0-1 0,-4 6 0,-3 1 0,-10 13 0,1 1 0,2 1 0,0 0 0,2 1 0,-25 57 0,12-24 0,28-59 0,0 0 0,0 1 0,1-1 0,-1 1 0,0-1 0,1 0 0,-1 1 0,1-1 0,-1 1 0,1 0 0,0-1 0,0 1 0,-1-1 0,1 1 0,0 0 0,1-1 0,-1 1 0,0-1 0,0 1 0,2 2 0,-2-3 0,1 0 0,0-1 0,0 1 0,0 0 0,0 0 0,0-1 0,0 1 0,0-1 0,0 1 0,0-1 0,0 0 0,0 1 0,0-1 0,0 0 0,0 1 0,0-1 0,1 0 0,-1 0 0,0 0 0,0 0 0,2-1 0,7 0 0,0-1 0,-1 0 0,1 0 0,0-1 0,11-6 0,-8 3 0,1 1 0,0 0 0,1 1 0,-1 0 0,1 1 0,0 1 0,0 0 0,0 1 0,23 2 0,-27 0 0,0 1 0,-1 0 0,1 1 0,0 0 0,-1 1 0,0 0 0,0 1 0,0 0 0,0 0 0,-1 1 0,0 0 0,0 1 0,13 12 0,-14-11 0,-1-1 0,0 1 0,0 1 0,0-1 0,-1 1 0,-1 0 0,0 0 0,0 1 0,0 0 0,-1 0 0,-1 0 0,0 0 0,0 0 0,-1 1 0,0-1 0,-1 1 0,0-1 0,-1 1 0,-1 12 0,1-15 0,0-1 0,-1 0 0,0 0 0,-1 0 0,1 0 0,-1 0 0,0-1 0,-1 1 0,0 0 0,0-1 0,0 0 0,-1 0 0,0 0 0,0 0 0,0 0 0,-1-1 0,0 0 0,0 0 0,0 0 0,-1 0 0,-7 4 0,-11 5 0,0 0 0,-2-2 0,1 0 0,-31 8 0,16-5 0,31-12 0,0 0 0,0 0 0,0-1 0,0 0 0,0-1 0,-1 0 0,1 0 0,-1-1 0,1 0 0,0-1 0,-1 0 0,-15-4 0,20 3 0,0 1 0,0-1 0,0-1 0,1 1 0,-1-1 0,0 0 0,1 0 0,0 0 0,0 0 0,0-1 0,0 0 0,0 1 0,1-2 0,0 1 0,-1 0 0,2-1 0,-1 1 0,0-1 0,1 0 0,0 0 0,0 0 0,1 0 0,-3-10 0,2 4-151,0-1-1,0 0 0,1 0 0,1 0 1,0 0-1,0 0 0,1 1 1,5-22-1,2 9-6674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46:01.7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39 24575,'1'-1'0,"-1"-1"0,0 1 0,1 0 0,-1 0 0,1 0 0,-1 0 0,1-1 0,0 1 0,-1 0 0,1 0 0,0 0 0,0 0 0,0 0 0,-1 1 0,1-1 0,0 0 0,0 0 0,0 1 0,1-1 0,-1 0 0,0 1 0,0-1 0,0 1 0,0-1 0,1 1 0,-1 0 0,1-1 0,39-6 0,-37 7 0,94-7 0,124 8 0,-80 1 0,-129-2-273,0 1 0,0 1 0,1 0 0,23 7 0,-14-2-6553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0:03.0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0 24575,'-6'0'0,"-2"6"0,6 2 0,4 6 0,7 0 0,9-2 0,1 3 0,-4-1-8191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0:03.8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0 459 24575,'1'-10'0,"-1"0"0,2 0 0,-1 0 0,2 0 0,-1 0 0,1 1 0,0-1 0,1 1 0,0 0 0,9-14 0,6-5 0,42-47 0,9-13 0,-66 80 0,0-1 0,0 1 0,-1-1 0,0 0 0,0 0 0,1-13 0,-3 14 0,1 1 0,0-1 0,0 0 0,1 0 0,0 1 0,0-1 0,7-11 0,-4 19 0,-3 9 0,0 13 0,-4 9 0,-1 1 0,-1-1 0,-2 0 0,-1 0 0,-13 39 0,9-35 0,1 1 0,2 0 0,-4 58 0,13 331 0,-2-410-170,1 1-1,0-1 0,2 1 1,0-1-1,0 0 0,1 0 1,8 18-1,2-3-6655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46:42.4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218 0 24575,'-2'26'0,"-1"0"0,-2-1 0,0 1 0,-2-1 0,-15 39 0,1-2 0,-21 23 0,42-84 0,1-1 0,-1 1 0,0-1 0,0 1 0,1-1 0,-1 1 0,0-1 0,1 0 0,-1 1 0,0-1 0,1 0 0,-1 1 0,1-1 0,-1 0 0,1 0 0,-1 1 0,0-1 0,1 0 0,-1 0 0,1 0 0,-1 0 0,1 1 0,-1-1 0,1 0 0,-1 0 0,1 0 0,-1 0 0,1 0 0,-1 0 0,1 0 0,-1-1 0,1 1 0,-1 0 0,1 0 0,-1 0 0,1 0 0,-1-1 0,1 1 0,-1 0 0,1 0 0,0-1 0,37-9 0,-23 6 0,1 0 0,0 1 0,1 1 0,-1 1 0,1 0 0,23 3 0,-36-2 0,0 0 0,0 1 0,0 0 0,0 0 0,0 0 0,0 0 0,0 1 0,0 0 0,0-1 0,-1 1 0,1 1 0,-1-1 0,1 0 0,-1 1 0,0 0 0,0-1 0,0 1 0,-1 1 0,1-1 0,-1 0 0,1 1 0,-1-1 0,0 1 0,0-1 0,-1 1 0,1 0 0,0 4 0,1 5 0,-1 1 0,0-1 0,-1 0 0,-1 1 0,0 0 0,-1-1 0,0 0 0,-1 1 0,-1-1 0,0 0 0,-1 0 0,0 0 0,-1 0 0,0-1 0,-11 17 0,-2 1 0,-1-1 0,-1-1 0,-1-1 0,-48 46 0,64-69 0,0 0 0,0 0 0,0 0 0,-1-1 0,0 0 0,1 0 0,-1 0 0,0-1 0,0 1 0,-1-2 0,1 1 0,0-1 0,-1 1 0,1-2 0,-1 1 0,-11-1 0,14 0 0,0-1 0,0 1 0,0-1 0,0 0 0,0 0 0,0 0 0,1-1 0,-1 1 0,0-1 0,1 0 0,-1 0 0,1 0 0,-1-1 0,1 1 0,0-1 0,0 0 0,0 0 0,1 0 0,-1 0 0,1 0 0,-1-1 0,1 1 0,0-1 0,0 1 0,1-1 0,-1 0 0,-1-6 0,0-7-227,0 0-1,1 0 1,1-1-1,0 1 1,3-20-1,-1 21-6598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2:46:43.0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1 174 24575,'6'-1'0,"1"0"0,-1-1 0,1 0 0,-1 0 0,0 0 0,0-1 0,0 0 0,0 0 0,10-8 0,27-12 0,-22 15 0,154-49 0,-145 49 0,0 2 0,1 1 0,61-1 0,-59 6 0,1-2 0,-1 0 0,59-14 0,-63 10-1365,-4 1-5461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00:26.5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24575,'6'0'0,"8"0"0,7 0 0,7 0 0,4 0 0,-4 6 0,1 1 0,0 1 0,1-2 0,3-2 0,0-1 0,-4-2-8191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0:04.9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1 216 24575,'8'0'0,"15"0"0,0 0 0,0 1 0,0 2 0,35 8 0,-53-10 0,-1 0 0,1 1 0,0-1 0,-1-1 0,1 1 0,0-1 0,-1 0 0,1 0 0,0 0 0,-1-1 0,1 1 0,0-1 0,-1 0 0,1 0 0,-1-1 0,9-3 0,-10 2 0,1 0 0,-1 0 0,0 0 0,0 0 0,-1 0 0,1 0 0,-1-1 0,1 1 0,-1-1 0,0 0 0,-1 0 0,1 0 0,0 1 0,-1-2 0,0 1 0,0 0 0,0 0 0,-1 0 0,1-5 0,-1 2 0,0 0 0,0 0 0,0-1 0,-1 1 0,0 0 0,0 0 0,0 1 0,-1-1 0,-1 0 0,1 0 0,-1 1 0,0-1 0,0 1 0,-7-9 0,8 12 0,-1 0 0,1 0 0,-1 0 0,1 0 0,-1 1 0,0 0 0,0-1 0,0 1 0,0 0 0,-1 0 0,1 1 0,0-1 0,-1 1 0,1-1 0,-1 1 0,0 0 0,1 1 0,-1-1 0,0 1 0,1-1 0,-1 1 0,0 0 0,0 0 0,1 1 0,-1-1 0,0 1 0,1 0 0,-1 0 0,-3 2 0,5-3 3,0 1 0,1-1 0,-1 1 0,1 0 0,-1 0 0,1 0 0,0 0 0,-1 0 0,1 0-1,0 0 1,0 0 0,0 0 0,0 1 0,0-1 0,0 0 0,0 1 0,0-1 0,0 1 0,1-1 0,-1 1 0,1-1-1,-1 1 1,1 0 0,-1-1 0,1 1 0,0 0 0,0-1 0,0 1 0,0 0 0,0-1 0,0 1 0,0 0 0,1-1 0,-1 1-1,0-1 1,1 1 0,0 0 0,-1-1 0,1 1 0,1 2 0,1 0-117,-1 1 0,1-1-1,-1 1 1,1-1 0,1 0 0,-1 0-1,0 0 1,1 0 0,0-1 0,0 0-1,0 0 1,7 5 0,3-4-6712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0:05.9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26 282 24575,'0'-8'0,"1"-1"0,1 1 0,-1 0 0,1 0 0,1-1 0,0 1 0,0 0 0,0 1 0,1-1 0,0 1 0,1 0 0,-1-1 0,11-10 0,-2 4 0,-1 1 0,2 1 0,0 0 0,0 0 0,22-12 0,-19 13 0,0 2 0,0 0 0,1 0 0,0 2 0,1 0 0,-1 1 0,1 1 0,1 1 0,20-2 0,-37 6 0,0 0 0,0 1 0,0-1 0,0 1 0,0-1 0,0 1 0,0 0 0,0 0 0,0 1 0,-1-1 0,1 0 0,0 1 0,-1 0 0,1 0 0,-1 0 0,0 0 0,1 0 0,-1 0 0,0 0 0,0 1 0,-1-1 0,1 1 0,0-1 0,-1 1 0,0 0 0,1 0 0,-1 0 0,0-1 0,0 1 0,-1 0 0,1 0 0,0 5 0,2 11 0,-2 1 0,0-1 0,0 1 0,-4 20 0,2-16 0,1 68 0,1-51 0,-2 1 0,-10 70 0,7-96 0,0 0 0,-1-1 0,-1 1 0,0-1 0,-1 0 0,-1 0 0,0-1 0,-1 0 0,-1-1 0,0 0 0,-1 0 0,0-1 0,-1 0 0,0-1 0,-1-1 0,0 0 0,0 0 0,-1-2 0,-27 14 0,26-15 0,-1 0 0,0-1 0,0 0 0,0-1 0,-28 4 0,40-8 0,0-1 0,0 0 0,0 0 0,1 0 0,-1 0 0,0-1 0,0 1 0,1-1 0,-1 0 0,1 0 0,-1 0 0,0-1 0,1 1 0,0-1 0,-1 0 0,1 0 0,0 0 0,0 0 0,0-1 0,0 1 0,1-1 0,-1 0 0,1 1 0,-1-1 0,1-1 0,0 1 0,0 0 0,0 0 0,1-1 0,-1 1 0,-1-6 0,2 7 0,0 0 0,1 0 0,-1 0 0,1 0 0,-1 0 0,1 0 0,0 0 0,0 0 0,0 0 0,0 0 0,0 0 0,0 0 0,0 0 0,1 0 0,-1 0 0,1 1 0,-1-1 0,1 0 0,0 0 0,0 0 0,0 0 0,0 1 0,1-3 0,1 2 0,-1-1 0,1 1 0,0 0 0,0 0 0,0 0 0,0 0 0,1 0 0,-1 1 0,0-1 0,1 1 0,6-2 0,5 0 0,0 1 0,0 1 0,0 0 0,0 0 0,17 3 0,-15 0 0,0 0 0,0 1 0,-1 1 0,0 0 0,1 1 0,-1 1 0,16 9 0,-22-10 0,0 2 0,0-1 0,0 1 0,-1 1 0,0 0 0,0 0 0,-1 1 0,0 0 0,-1 0 0,12 18 0,-12-15 0,1-1 0,0 0 0,1 0 0,0-1 0,0 0 0,1-1 0,1 0 0,0-1 0,0 0 0,0 0 0,1-1 0,24 10 0,-29-14 0,1 0 0,-1-1 0,1 0 0,0-1 0,0 1 0,0-1 0,0-1 0,0 0 0,0 0 0,0 0 0,0-1 0,0 0 0,-1-1 0,1 0 0,0 0 0,-1 0 0,1-1 0,-1 0 0,0-1 0,0 0 0,0 0 0,0 0 0,8-8 0,22-22-1365,-20 19-5461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0:53.3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33 24575,'1051'0'0,"-1025"2"0,0 1 0,-1 0 0,29 9 0,-24-5 0,53 5 0,102 9 0,-105-10 0,97 1 0,-150-11 0,-1 2 0,0 1 0,26 7 0,-21-4 0,50 4 0,105-11 0,29 2 0,-117 17 0,-74-12 0,1-2 0,31 3 0,406-4 0,-239-7 0,-193 2 0,1-1 0,-2-2 0,58-14 0,-49 11 0,0 2 0,0 1 0,50 2 0,-47 2 0,1-2 0,60-10 0,157-38 0,-245 46 0,44-11 0,1 2 0,1 3 0,93-5 0,-129 14-341,0-2 0,0 0-1,41-13 1,-37 9-6485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0:00.5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24575,'3'40'0,"1"-1"0,2 0 0,2 0 0,1 0 0,2-1 0,2 0 0,27 57 0,-39-92 0,1 1 0,-1-1 0,1 0 0,0 0 0,-1 1 0,2-1 0,-1 0 0,0-1 0,0 1 0,1 0 0,-1-1 0,1 1 0,0-1 0,0 0 0,0 0 0,0 0 0,0 0 0,1-1 0,-1 1 0,0-1 0,1 0 0,-1 1 0,1-2 0,-1 1 0,1 0 0,0-1 0,-1 0 0,1 0 0,0 0 0,-1 0 0,1 0 0,-1-1 0,1 0 0,0 1 0,-1-1 0,1-1 0,5-2 0,5-3 0,0 0 0,-1-1 0,0 0 0,-1-1 0,0-1 0,0 0 0,16-18 0,-17 15 0,0 0 0,-1 0 0,0-1 0,-1-1 0,-1 1 0,-1-1 0,0-1 0,0 1 0,7-33 0,-18 56 0,-1-1 0,1 1 0,1 0 0,0 0 0,-3 9 0,2 10 0,1-1 0,1 0 0,1 1 0,2-1 0,0 1 0,2-1 0,1 0 0,1 0 0,1 0 0,2-1 0,12 31 0,-7 7 0,1 8 0,-14-68 0,1 0 0,0 0 0,1 0 0,-1-1 0,0 1 0,1 0 0,0-1 0,-1 1 0,1-1 0,0 0 0,0 0 0,0 0 0,1 0 0,-1 0 0,0 0 0,1 0 0,-1-1 0,6 3 0,-6-3 6,-1-1-1,1 0 0,0 1 1,0-1-1,0 0 1,0 0-1,0 0 0,0 0 1,0 0-1,0-1 1,0 1-1,0 0 1,0-1-1,0 0 0,-1 1 1,1-1-1,0 0 1,0 0-1,-1 0 0,1 0 1,1-1-1,28-31-1489,-18 13-5342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0:01.0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 24575,'6'0'0,"8"0"0,1-6 0,-7-2 0,-6 6 0,-2 10 0,-2 3-8191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0:01.9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1 361 24575,'2'-13'0,"0"0"0,1 0 0,0 0 0,1 0 0,0 1 0,1-1 0,1 1 0,0 1 0,0-1 0,1 1 0,15-18 0,-12 15 0,0 0 0,-1-1 0,0 0 0,-2-1 0,0 0 0,6-19 0,-10 18 0,-2 13 0,-1 0 0,1 0 0,0 0 0,0 0 0,0 1 0,0-1 0,1 0 0,-1 0 0,1 1 0,0-1 0,0 1 0,4-5 0,-2 9 0,-4 11 0,-6 17 0,5-25 0,-4 29 0,-2 58 0,6-62 0,-2 0 0,-10 55 0,6-48 0,1 1 0,2-1 0,2 1 0,2 47 0,-3 52 0,-2-107-1365,-3-6-5461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0:10.6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359 142 24575,'0'-1'0,"0"0"0,0 0 0,0 1 0,0-1 0,0 0 0,-1 0 0,1 0 0,0 1 0,0-1 0,-1 0 0,1 0 0,0 1 0,-1-1 0,1 0 0,-1 1 0,1-1 0,-1 0 0,1 1 0,-1-1 0,1 1 0,-1-1 0,0 1 0,1-1 0,-1 1 0,0-1 0,1 1 0,-2-1 0,-27-1 0,-25 16 0,31-4 0,2 1 0,0 1 0,0 1 0,1 0 0,0 2 0,-24 23 0,35-29 0,1 0 0,-1 1 0,2 0 0,0 1 0,0-1 0,1 1 0,0 1 0,1-1 0,0 1 0,1 0 0,0 0 0,1 0 0,0 0 0,-1 15 0,0 7 0,2 0 0,1-1 0,2 1 0,1 0 0,8 37 0,-7-61 0,0-1 0,1 1 0,0-1 0,1 0 0,0 0 0,0-1 0,1 0 0,0 1 0,1-2 0,0 1 0,0-1 0,10 8 0,-6-6 0,0-1 0,0 0 0,1-1 0,0-1 0,0 0 0,1 0 0,0-1 0,19 5 0,144 25 0,-95-20 0,-53-8 0,1-2 0,45 3 0,41-9 0,53 2 0,-83 16 0,-63-12 0,1 0 0,24 1 0,405-2 0,-234-7 0,-81 1 0,148 5 0,-194 12 0,-77-10 0,1-2 0,0 0 0,-1-1 0,1-1 0,0 0 0,0-1 0,0 0 0,0-1 0,29-7 0,-26 2 0,0-2 0,-1 0 0,0-1 0,0 0 0,22-19 0,39-20 0,-69 41 0,1 1 0,-1-1 0,0-1 0,0 0 0,-1 0 0,0-1 0,0 0 0,-1 0 0,0 0 0,-1-1 0,0 0 0,-1-1 0,0 1 0,0-1 0,-1 0 0,-1 0 0,0 0 0,0-1 0,-1 1 0,-1-1 0,1-12 0,-2-1 0,-2 0 0,0 0 0,-2 0 0,-1 0 0,-1 0 0,-1 1 0,-1 0 0,-1 0 0,-1 1 0,-23-40 0,21 46 0,-1-1 0,-1 2 0,-1 0 0,0 1 0,-32-26 0,35 33 0,1 1 0,-1-1 0,0 2 0,0 0 0,-1 0 0,0 1 0,0 1 0,0 0 0,-1 0 0,-16-1 0,7 2 0,1-2 0,0 0 0,0-2 0,-23-9 0,-12-4 0,16 8 0,-1 0 0,0 3 0,-1 2 0,0 1 0,-47 1 0,61 3 0,0-1 0,-40-9 0,37 6 0,-57-5 0,-303 10 0,184 3 0,181-1 0,0 2 0,-46 11 0,44-8 0,0-1 0,-32 1 0,-99-8 0,-68 5 0,224-3-105,0 0 0,0 1 0,0 0 0,1 0 0,-1 0 0,0 0 0,1 1 0,-1-1 0,1 1 0,-1 0 0,1 0 0,-4 3 0,-8 10-6721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0:12.7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1064 72 24575,'-137'-3'0,"-150"7"0,142 27 0,53-13 0,64-11 0,1-2 0,-35 3 0,49-8 0,0 1 0,0 0 0,0 0 0,0 2 0,0-1 0,1 2 0,-1 0 0,1 0 0,-1 1 0,2 0 0,-1 2 0,0-1 0,1 1 0,1 1 0,-1-1 0,1 2 0,-10 10 0,13-9 0,0 0 0,0 1 0,1 0 0,0 0 0,1 0 0,0 1 0,1 0 0,1 0 0,0 0 0,0 0 0,1 0 0,0 1 0,2-1 0,-1 1 0,1-1 0,1 1 0,0-1 0,1 0 0,0 1 0,1-1 0,8 21 0,-8-27 0,1 0 0,0 0 0,1-1 0,-1 0 0,1 0 0,0 0 0,0 0 0,0-1 0,1 0 0,-1 0 0,1 0 0,0-1 0,1 1 0,9 3 0,13 3 0,57 14 0,-76-21 0,239 66 0,-73-34 0,-90-22 0,-68-12 0,0 1 0,-1 0 0,1 2 0,-1 0 0,0 1 0,27 11 0,-24-8 0,0-1 0,0-1 0,1-1 0,-1 0 0,1-2 0,0 0 0,0-2 0,0 0 0,34-4 0,56 5 0,-24 14 0,-65-10 0,0-1 0,26 1 0,307-3 0,-182-5 0,-154 0 0,0 0 0,0-1 0,-1-1 0,1-1 0,-1 0 0,0-1 0,0-1 0,-1-1 0,0-1 0,0 0 0,-1-1 0,0-1 0,26-23 0,-36 27 0,-1 1 0,0-1 0,-1 0 0,0 0 0,0 0 0,0-1 0,-1 1 0,0-1 0,0 0 0,-1 0 0,0 0 0,0 0 0,-1 0 0,0 0 0,-1-10 0,1-6 0,-1 0 0,-2 0 0,0 0 0,-6-24 0,5 39 0,0-1 0,0 1 0,-1 0 0,0 0 0,-1 1 0,0-1 0,0 1 0,-1 0 0,0 0 0,0 1 0,-1-1 0,-11-8 0,-10-7 0,-1 1 0,-33-18 0,47 31 0,-44-24 0,-1 2 0,-2 3 0,0 3 0,-116-30 0,84 27 0,63 17 0,-1 1 0,0 2 0,0 1 0,-65-4 0,-80 12-1365,146-1-5461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0:59.5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10773 9769 24575,'-30'1'0,"0"1"0,0 2 0,-53 13 0,20-6 0,-1-4 0,1-2 0,-128-8 0,57 0 0,-1197 3 0,1292-2 0,0-2 0,-50-11 0,47 6 0,-71-3 0,16 11 0,53 3 0,0-3 0,0-2 0,-50-9 0,33 1 0,-1 2 0,-70 0 0,-128 11 0,90 1 0,144-1 0,0 0 0,1 2 0,-29 8 0,24-5 0,-52 5 0,-40-12 0,90-2 0,-1 2 0,0 1 0,1 2 0,-62 12 0,52-6 0,0-2 0,0-2 0,-1-2 0,-79-3 0,-46 2 0,52 16 0,76-10 0,-46 4 0,45-8 0,-50 12 0,54-8 0,1-2 0,-41 1 0,-366-6 0,200-3 0,218 3 0,1 2 0,-1 1 0,-31 8 0,27-5 0,-55 6 0,35-7 0,-57 13 0,21-2 0,3 1 0,56-11 0,-1-2 0,-40 5 0,26-6 0,-51 12 0,55-9 0,-75 7 0,-277-14 0,173-2 0,191 4 0,0 1 0,1 0 0,-33 10 0,29-6 0,-56 6 0,-377-9 0,237-7 0,-703 3 0,902-2 0,1 0 0,-1-2 0,-31-9 0,27 6 0,-55-6 0,36 11 0,22 2 0,-1-2 0,1-1 0,-31-7 0,-175-40 0,202 45 0,-1 1 0,-51-1 0,53 4 0,0-1 0,0-1 0,-33-8 0,-11-7 0,42 12 0,0-1 0,0-2 0,1-1 0,1-2 0,-36-18 0,1-7 0,1-3 0,2-2 0,2-3 0,-55-55 0,104 90 0,1-2 0,0 1 0,1-1 0,1 0 0,-1-1 0,2 0 0,-9-24 0,0-8 0,-8-48 0,17 64 0,-3-20 0,3 0 0,2-1 0,2 1 0,2-1 0,8-52 0,-6 85 0,1 0 0,1 0 0,1 0 0,1 1 0,0-1 0,0 1 0,11-17 0,71-99 0,-54 84 0,22-23 0,3 2 0,104-93 0,-57 59 0,-3-5 0,67-64 0,-42 69 0,-77 64 0,80-78 0,-76 62 0,-30 32 0,-1-2 0,-1 0 0,27-41 0,-37 49 0,0 0 0,1 1 0,25-22 0,17-20 0,239-254 0,-235 253 0,-45 41 0,0 1 0,19-32 0,23-29 0,-35 51 0,0-1 0,27-49 0,22-30 0,-23 37 0,-32 46 0,1 0 0,20-22 0,48-60 0,-57 69 0,40-44 0,-16 24 0,75-111 0,-83 108 0,-24 29 0,25-49 0,-33 55 0,1 1 0,1 1 0,1 0 0,26-29 0,80-108 0,-90 128 0,-1-2 0,-2-1 0,-2-1 0,-1-2 0,-2 0 0,-1-1 0,-2-2 0,23-67 0,-16 31 0,39-74 0,-10 26 0,-29 60 0,-3-1 0,21-90 0,9-27 0,-1 7 0,-30 89 0,-14 59 0,-1-1 0,-2 0 0,4-43 0,-8-407 0,-5 233 0,3-722 0,-1 944 0,-2-1 0,-1 0 0,-8-31 0,5 27 0,-6-54 0,12-24 0,2 76 0,-1 0 0,-1 0 0,-2 1 0,-10-46 0,6 42 0,1-1 0,2 0 0,0-38 0,-1-5 0,-14-20 0,13 72 0,0-1 0,-1-27 0,4-380 0,5 223 0,-3 186 0,-2-1 0,-1 0 0,-7-27 0,4 23 0,-6-52 0,12-134 0,1 208 0,0 8 0,0 0 0,0-1 0,0 1 0,0 0 0,1 0 0,-1 0 0,0-1 0,0 1 0,0 0 0,0 0 0,0 0 0,0 0 0,0-1 0,0 1 0,0 0 0,0 0 0,0 0 0,0-1 0,0 1 0,0 0 0,0 0 0,-1 0 0,1-1 0,0 1 0,0 0 0,0 0 0,0 0 0,0 0 0,0-1 0,0 1 0,0 0 0,-1 0 0,1 0 0,0 0 0,0 0 0,0-1 0,0 1 0,-1 0 0,1 0 0,0 0 0,0 0 0,0 0 0,-1 0 0,1 0 0,0 0 0,0 0 0,0 0 0,-1 0 0,1 0 0,-10 9 0,-7 19 0,3 0 0,1 0 0,-9 36 0,12-34 0,-2 0 0,-18 35 0,-3-13 0,23-37 0,0-1 0,1 2 0,1-1 0,0 1 0,-9 26 0,17-40 0,-1 0 0,1 0 0,-1 1 0,1-1 0,0 0 0,0 0 0,0 0 0,0 1 0,0-1 0,1 0 0,0 3 0,5-3 0,3-16 0,2-12 0,-1 0 0,-1-1 0,-2 1 0,-1-2 0,4-31 0,-8 48 0,1-1 0,0 1 0,1 0 0,0 0 0,1 0 0,0 0 0,0 1 0,1-1 0,1 2 0,8-11 0,9-8 0,53-46 0,-26 27 0,-50 46 0,0-1 0,0 1 0,1-1 0,-1 1 0,1 0 0,-1-1 0,1 1 0,-1 0 0,1 0 0,0 0 0,-1 0 0,1 0 0,0 1 0,0-1 0,0 1 0,0-1 0,0 1 0,0-1 0,-1 1 0,1 0 0,0 0 0,0 0 0,0 0 0,4 1 0,-4 0 0,0 1 0,0-1 0,-1 1 0,1 0 0,0 0 0,-1 0 0,0 0 0,1 0 0,-1 0 0,0 0 0,0 0 0,0 0 0,0 1 0,0-1 0,-1 0 0,1 1 0,-1-1 0,1 0 0,-1 1 0,0 3 0,6 27 0,2-1 0,21 58 0,-7-23 0,-14-35-1365,-2-3-5461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1:02.1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33 24575,'10'0'0,"17"-1"0,1 2 0,-1 1 0,0 0 0,35 10 0,-26-5 0,49 6 0,-51-9 0,59 14 0,-59-10 0,1-1 0,0-2 0,49 2 0,110-9 0,-75 0 0,1131 2 0,-1226-2 0,1 0 0,-1-2 0,33-9 0,-28 6 0,54-6 0,378 10 0,-237 6 0,-95-1 0,144-5 0,-175-16 0,-73 13 0,1 0 0,29-1 0,77 6 0,15-1 0,-114-4 120,-33 6-158,1 0 0,0 0 0,-1 0 0,1 0 0,0 0 0,0 0-1,-1 0 1,1 0 0,0 0 0,-1 0 0,1-1 0,0 1 0,-1 0 0,1-1 0,0 1 0,-1 0 0,1-1 0,-1 1 0,1-1-1,-1 1 1,1-1 0,-1 1 0,1-1 0,-1 1 0,1-1 0,-1 0 0,0 1 0,1-1 0,-1 0 0,0 1 0,0-1 0,1 0-1,-1 1 1,0-1 0,0 0 0,0 1 0,0-1 0,0-1 0,-8-5-6788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00:27.3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24575,'0'6'0,"0"8"0,0 7 0,0 7 0,0 4 0,0 3 0,0 1 0,0 1 0,0-6-8191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9:22.9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198 111 24575,'1'-5'0,"-2"1"0,1-1 0,0 1 0,-1-1 0,0 1 0,0-1 0,0 1 0,-1-1 0,1 1 0,-1 0 0,0 0 0,0 0 0,0 0 0,-1 0 0,0 0 0,0 0 0,0 1 0,0 0 0,0-1 0,0 1 0,-1 1 0,0-1 0,1 0 0,-1 1 0,0 0 0,0-1 0,-1 2 0,1-1 0,0 0 0,-1 1 0,1 0 0,-1 0 0,1 0 0,-1 1 0,1-1 0,-1 1 0,1 0 0,-1 1 0,0-1 0,1 1 0,-1-1 0,1 2 0,-8 1 0,8 0 0,0-1 0,1 1 0,-1 0 0,1 0 0,-1 0 0,1 0 0,0 1 0,0-1 0,0 1 0,1 0 0,0-1 0,-1 1 0,1 0 0,0 1 0,1-1 0,-1 0 0,1 1 0,0-1 0,0 0 0,0 1 0,1 0 0,-1 4 0,0 1 0,0 0 0,1 0 0,1-1 0,-1 1 0,1 0 0,1 0 0,0-1 0,0 1 0,6 13 0,-8-22 0,1 1 0,0 0 0,-1 0 0,1 0 0,0-1 0,0 1 0,0 0 0,0-1 0,1 1 0,-1-1 0,0 1 0,1-1 0,-1 0 0,1 0 0,-1 1 0,1-1 0,-1 0 0,1 0 0,0-1 0,0 1 0,-1 0 0,1 0 0,0-1 0,0 1 0,0-1 0,0 0 0,0 0 0,0 1 0,0-1 0,0 0 0,0-1 0,0 1 0,-1 0 0,1 0 0,0-1 0,0 1 0,0-1 0,0 0 0,0 0 0,2-1 0,0 0 0,0-1 0,0 0 0,0 0 0,0 0 0,-1 0 0,1 0 0,-1-1 0,0 0 0,0 0 0,0 0 0,0 0 0,-1 0 0,0-1 0,4-7 0,20-89 0,-26 101 0,0 0 0,0-1 0,0 1 0,0 0 0,0 0 0,0-1 0,0 1 0,0 0 0,0 0 0,0 0 0,0-1 0,0 1 0,0 0 0,0 0 0,0 0 0,0-1 0,0 1 0,0 0 0,1 0 0,-1 0 0,0-1 0,0 1 0,0 0 0,0 0 0,0 0 0,0 0 0,1-1 0,-1 1 0,0 0 0,0 0 0,0 0 0,0 0 0,1 0 0,-1 0 0,0 0 0,0-1 0,0 1 0,1 0 0,-1 0 0,0 0 0,0 0 0,1 0 0,-1 0 0,0 0 0,0 0 0,0 0 0,1 0 0,-1 0 0,0 0 0,0 0 0,0 0 0,1 0 0,-1 1 0,0-1 0,0 0 0,0 0 0,1 0 0,4 18 0,0 23 0,-4-18 0,2 0 0,1 0 0,9 28 0,-8-32 0,0 0 0,-1 0 0,-1 0 0,-1 0 0,-1 27 0,-1-45 0,1 1 0,-2-1 0,1 1 0,0-1 0,0 1 0,0-1 0,-1 1 0,1-1 0,-1 1 0,1-1 0,-1 1 0,0-1 0,0 1 0,1-1 0,-1 0 0,0 1 0,0-1 0,0 0 0,0 0 0,-2 1 0,2-1 0,0-1 0,0 1 0,-1-1 0,1 0 0,0 0 0,0 1 0,0-1 0,0 0 0,-1 0 0,1 0 0,0 0 0,0-1 0,0 1 0,0 0 0,-1 0 0,1-1 0,0 1 0,0-1 0,0 1 0,-2-2 0,0 0 0,0 0 0,-1 0 0,1 0 0,0-1 0,0 0 0,0 0 0,1 1 0,-1-1 0,1-1 0,-1 1 0,1 0 0,0-1 0,1 1 0,-1-1 0,-1-4 0,2 5 0,1-1 0,-1 1 0,1-1 0,0 1 0,0-1 0,0 1 0,0-1 0,1 1 0,0-1 0,-1 1 0,1 0 0,0-1 0,1 1 0,-1 0 0,1 0 0,-1 0 0,1 0 0,0 0 0,0 0 0,0 0 0,0 0 0,5-3 0,6-5 0,0 0 0,1 1 0,24-14 0,8-7 0,-18 3 0,-23 22 0,0 1 0,0-1 0,0 2 0,1-1 0,-1 0 0,8-3 0,10 54 0,-20-43 0,0 0 0,0-1 0,0 1 0,0-1 0,0 1 0,1-1 0,-1 0 0,1-1 0,-1 1 0,1 0 0,0-1 0,0 0 0,-1 0 0,1 0 0,0 0 0,0-1 0,6 0 0,-8 0 0,0 0 0,1-1 0,-1 0 0,0 1 0,0-1 0,0 0 0,0 0 0,0 0 0,0 0 0,0-1 0,0 1 0,-1 0 0,1-1 0,0 1 0,-1-1 0,1 0 0,-1 0 0,0 1 0,1-1 0,-1 0 0,0 0 0,0 0 0,0 0 0,-1 0 0,1-1 0,0 1 0,-1 0 0,1 0 0,-1 0 0,0-1 0,0-3 0,2-2 0,-2-1 0,1 0 0,-1 0 0,0 0 0,-1 0 0,0 0 0,-3-12 0,3 18 0,0 0 0,0 1 0,0-1 0,-1 1 0,1-1 0,-1 1 0,1-1 0,-1 1 0,0 0 0,0 0 0,0 0 0,0 0 0,0 0 0,0 0 0,0 0 0,-1 1 0,1-1 0,-1 1 0,1 0 0,-1 0 0,0 0 0,1 0 0,-1 0 0,0 0 0,0 1 0,-4-1 0,0 0 0,1 1 0,-1 0 0,1 0 0,-1 1 0,1 0 0,-1 0 0,1 0 0,-1 1 0,1 0 0,-7 3 0,11-4 0,1 0 0,-1 0 0,1-1 0,-1 1 0,1 0 0,0 0 0,-1 1 0,1-1 0,0 0 0,0 0 0,0 0 0,0 1 0,0-1 0,0 1 0,0-1 0,1 1 0,-1-1 0,0 1 0,1-1 0,-1 1 0,1 0 0,0-1 0,0 1 0,-1 0 0,1-1 0,0 1 0,0 0 0,0-1 0,1 1 0,-1-1 0,0 1 0,1 0 0,-1-1 0,1 1 0,-1-1 0,1 1 0,0-1 0,0 1 0,-1-1 0,1 1 0,0-1 0,0 0 0,1 1 0,0 0 0,1 1-80,0 0 0,-1 0-1,1 0 1,0-1 0,0 0-1,1 1 1,-1-1 0,0 0-1,1-1 1,0 1 0,-1 0 0,1-1-1,0 0 1,-1 0 0,1 0-1,7 0 1,7 1-6746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9:2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 0 24575,'10'14'0,"-6"-9"0,-20-2 0,12-3 0,0 0 0,0 0 0,1 0 0,-1 1 0,0 0 0,1 0 0,-1 0 0,1 0 0,-1 1 0,1-1 0,-1 1 0,1 0 0,0 0 0,0 0 0,0 0 0,0 0 0,0 1 0,1 0 0,-1-1 0,1 1 0,-1 0 0,1 0 0,0 0 0,0 1 0,1-1 0,-1 0 0,1 1 0,-1-1 0,1 1 0,0-1 0,0 1 0,1 0 0,-1-1 0,1 1 0,0 0 0,0 0 0,0-1 0,0 1 0,0 0 0,1-1 0,0 1 0,0 0 0,0-1 0,0 1 0,1-1 0,-1 1 0,1-1 0,3 5 0,-3-5 0,0 0 0,0 0 0,0-1 0,0 0 0,1 1 0,-1-1 0,1 0 0,-1 0 0,1 0 0,0 0 0,0-1 0,0 1 0,0-1 0,0 1 0,0-1 0,0 0 0,0 0 0,0-1 0,1 1 0,-1-1 0,0 0 0,0 1 0,1-1 0,-1-1 0,0 1 0,1 0 0,-1-1 0,0 0 0,0 0 0,1 0 0,-1 0 0,0 0 0,0 0 0,0-1 0,-1 0 0,1 1 0,0-1 0,0 0 0,-1-1 0,1 1 0,-1 0 0,0-1 0,0 1 0,0-1 0,0 1 0,0-1 0,0 0 0,-1 0 0,0 0 0,1 0 0,-1 0 0,0 0 0,1-7 0,-5-35 0,3 39 0,5 26 0,47 167 0,-44-158 0,12 48 0,-18-71 0,-2 0 0,1 0 0,0 0 0,-1 0 0,0 0 0,-1-1 0,1 1 0,-1 0 0,0 0 0,-2 7 0,1-11 0,1 0 0,-1 0 0,1 1 0,-1-1 0,0 0 0,0 0 0,0-1 0,0 1 0,0 0 0,0-1 0,-1 1 0,1-1 0,0 1 0,-1-1 0,1 0 0,-1 0 0,1 0 0,-1-1 0,0 1 0,1-1 0,-1 1 0,0-1 0,1 0 0,-1 0 0,0 0 0,0 0 0,1-1 0,-1 1 0,-5-2 0,3 1 0,-1 0 0,1 0 0,-1-1 0,1 0 0,0 0 0,-1 0 0,1-1 0,0 1 0,1-1 0,-1-1 0,0 1 0,1 0 0,-7-8 0,8 8 0,1-1 0,0 1 0,0-1 0,0 1 0,0-1 0,1 0 0,-1 0 0,1 0 0,0 0 0,0 0 0,0 0 0,1 0 0,0 0 0,-1 0 0,1 0 0,1 0 0,-1 0 0,1-1 0,-1 1 0,1 0 0,0 0 0,1 0 0,-1 1 0,1-1 0,-1 0 0,4-4 0,2-3 0,1 0 0,0 0 0,1 1 0,0 1 0,0-1 0,20-13 0,20-18-1365,-36 31-5461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9:24.4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66 1 24575,'-2'0'0,"-1"1"0,1 0 0,0 0 0,-1 0 0,1 0 0,0 0 0,0 1 0,0-1 0,0 1 0,0-1 0,0 1 0,0 0 0,1 0 0,-1 0 0,1 0 0,-1 0 0,1 0 0,0 0 0,-2 5 0,-18 45 0,19-46 0,1-1 0,0 1 0,0 0 0,1-1 0,0 1 0,0 0 0,0-1 0,1 1 0,0 0 0,2 9 0,-2-13 0,0 0 0,1 1 0,-1-1 0,0 0 0,1 0 0,0 0 0,-1 0 0,1 0 0,0-1 0,0 1 0,0-1 0,0 1 0,0-1 0,1 0 0,-1 1 0,0-1 0,1 0 0,-1-1 0,0 1 0,1 0 0,-1-1 0,1 1 0,-1-1 0,1 0 0,4 0 0,1 1 0,0 0 0,0-1 0,0 0 0,0-1 0,0 0 0,0 0 0,11-3 0,-16 3 0,-1-1 0,0 1 0,1 0 0,-1-1 0,0 1 0,0-1 0,0 1 0,0-1 0,0 0 0,-1 0 0,1 0 0,0 0 0,-1 0 0,0-1 0,1 1 0,-1 0 0,0-1 0,0 1 0,0 0 0,-1-1 0,1 1 0,0-1 0,-1 0 0,0 1 0,1-1 0,-1-3 0,-3-27 0,1 12 0,12 37 0,-8-12 0,0 0 0,0-1 0,1 1 0,-1 0 0,1-1 0,0 0 0,0 0 0,0 0 0,1 0 0,-1 0 0,1-1 0,-1 1 0,1-1 0,0 0 0,0 0 0,0-1 0,0 1 0,0-1 0,0 1 0,0-1 0,1-1 0,-1 1 0,0-1 0,1 1 0,-1-1 0,0-1 0,1 1 0,-1 0 0,0-1 0,1 0 0,-1 0 0,0 0 0,0-1 0,0 0 0,0 1 0,0-1 0,0 0 0,0-1 0,-1 1 0,1-1 0,-1 0 0,0 0 0,0 0 0,0 0 0,0 0 0,0-1 0,2-4 0,1-4 0,-1 0 0,-1-1 0,4-17 0,-4 16 0,-3 16 0,-1 15 0,0-1 0,1 1 0,1 0 0,1-1 0,0 0 0,1 0 0,1 0 0,0 0 0,1 0 0,14 25 0,-20-40 0,1 0 0,-1-1 0,0 1 0,0 0 0,0 0 0,1-1 0,-1 1 0,1 0 0,-1-1 0,0 1 0,1-1 0,-1 1 0,1 0 0,-1-1 0,1 1 0,-1-1 0,1 1 0,0-1 0,-1 0 0,1 1 0,0-1 0,-1 0 0,1 1 0,0-1 0,-1 0 0,1 0 0,0 1 0,0-1 0,-1 0 0,1 0 0,0 0 0,0 0 0,-1 0 0,1 0 0,0 0 0,1-1 0,-2 0 0,1 0 0,-1 0 0,1 0 0,-1 0 0,1-1 0,-1 1 0,0 0 0,1-1 0,-1 1 0,0 0 0,0 0 0,0-1 0,0 1 0,0 0 0,0-1 0,-1 1 0,1 0 0,0 0 0,-1-1 0,1 1 0,-1-2 0,-23-42-1365,14 30-5461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9:25.0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24575,'61'-1'0,"68"3"0,-128-2 0,1 1 0,-1-1 0,1 1 0,-1-1 0,1 1 0,-1-1 0,0 1 0,1 0 0,-1 0 0,0 0 0,0 0 0,1 0 0,-1 0 0,0 0 0,0 0 0,0 0 0,0 1 0,0-1 0,-1 0 0,1 1 0,0-1 0,-1 1 0,1-1 0,-1 0 0,1 1 0,-1-1 0,1 1 0,-1 0 0,0-1 0,0 1 0,0 2 0,-3 61 0,0-43 0,3-18 0,0 0 0,0 1 0,1-1 0,-1 0 0,1 0 0,0 0 0,0 1 0,0-1 0,1 0 0,-1 0 0,1-1 0,0 1 0,0 0 0,1 0 0,-1-1 0,1 0 0,-1 1 0,6 3 0,-6-5 0,0-1 0,0 1 0,0-1 0,0 0 0,1 1 0,-1-1 0,1 0 0,-1-1 0,1 1 0,-1 0 0,1-1 0,0 1 0,-1-1 0,1 0 0,0 0 0,-1 0 0,1 0 0,-1 0 0,1-1 0,0 1 0,-1-1 0,1 0 0,-1 1 0,1-1 0,-1 0 0,1-1 0,-1 1 0,0 0 0,0-1 0,1 1 0,1-3 0,-1 2 0,0-1 0,0 0 0,-1 0 0,1 0 0,0 0 0,-1 0 0,0 0 0,0-1 0,0 1 0,0-1 0,-1 0 0,1 1 0,-1-1 0,0 0 0,1-6 0,0-3 0,-1 0 0,-1 0 0,-1-18 0,1 81 0,-1-33 0,0-1 0,2 1 0,4 28 0,-4-38 0,0-1 0,1-1 0,0 1 0,1 0 0,-1 0 0,1-1 0,0 1 0,1-1 0,-1 0 0,1 0 0,0 0 0,0-1 0,0 1 0,8 5 0,-6-5-151,0-1-1,0-1 0,0 1 0,1-1 1,-1 0-1,1 0 0,0-1 1,10 3-1,1-2-6674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8:09.9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0 238 24575,'0'-10'0,"1"-1"0,0 1 0,0 0 0,0 0 0,2 0 0,-1 1 0,1-1 0,0 0 0,1 1 0,0 0 0,1 0 0,0 0 0,0 0 0,1 1 0,0 0 0,1 0 0,-1 1 0,2 0 0,-1 0 0,1 0 0,0 1 0,0 0 0,0 1 0,1-1 0,0 2 0,0-1 0,0 1 0,1 1 0,0 0 0,-1 0 0,15-2 0,-17 5 0,0 0 0,0 0 0,0 0 0,0 1 0,0 0 0,-1 0 0,1 1 0,0 0 0,-1 0 0,1 1 0,-1-1 0,0 1 0,0 1 0,0-1 0,0 1 0,-1 0 0,1 0 0,-1 1 0,0 0 0,0 0 0,-1 0 0,0 0 0,1 1 0,-2 0 0,7 11 0,-2-1 0,0 0 0,-1 1 0,-1 0 0,-1 0 0,0 0 0,-2 1 0,0-1 0,2 35 0,-9 232 0,2-274 0,1-1 0,-2 1 0,1-1 0,-1 1 0,-1-1 0,0 0 0,0 0 0,-1-1 0,0 1 0,-9 11 0,12-17 0,-1 1 0,0-1 0,1 0 0,-1 0 0,0 0 0,-1 0 0,1 0 0,0-1 0,-1 1 0,0-1 0,1 0 0,-1 0 0,0 0 0,0-1 0,0 0 0,0 1 0,-1-1 0,1-1 0,0 1 0,0 0 0,-1-1 0,1 0 0,0 0 0,0-1 0,-1 1 0,-3-2 0,5 2 0,1-1 0,0 0 0,0 0 0,0 0 0,0 0 0,0 0 0,0 0 0,0-1 0,0 1 0,1-1 0,-1 1 0,0-1 0,1 0 0,-1 1 0,1-1 0,0 0 0,-1 0 0,1 0 0,0 0 0,0 0 0,0 0 0,1-1 0,-1 1 0,1 0 0,-1 0 0,1-1 0,-1 1 0,1 0 0,0-1 0,0 1 0,0 0 0,1 0 0,-1-1 0,0 1 0,1 0 0,0 0 0,-1-1 0,1 1 0,0 0 0,0 0 0,0 0 0,0 0 0,1 0 0,-1 0 0,0 1 0,1-1 0,0 0 0,-1 1 0,1-1 0,0 1 0,0-1 0,-1 1 0,1 0 0,0 0 0,3-2 0,7-2 0,1 1 0,0 0 0,0 1 0,0 0 0,0 0 0,0 2 0,0 0 0,1 0 0,17 2 0,-10 1 0,0 0 0,0 2 0,0 0 0,-1 1 0,25 10 0,-9 0 0,-21-7 0,1-2 0,-1 0 0,1 0 0,0-2 0,0 0 0,1 0 0,-1-2 0,1 0 0,27-1 0,-37-1-124,1-1 0,-1 0 0,0-1 0,1 0 0,-1 0 0,0 0-1,0-1 1,0 0 0,-1-1 0,13-7 0,0-6-6702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30:15.6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74 246 24575,'2'-6'0,"1"-1"0,0 1 0,0 0 0,0 1 0,1-1 0,0 1 0,0-1 0,0 1 0,1 0 0,-1 0 0,1 1 0,6-5 0,3-4 0,5-7 0,0 1 0,2 1 0,0 1 0,30-18 0,-38 27 0,0 2 0,1-1 0,-1 2 0,1 0 0,1 1 0,-1 0 0,1 1 0,-1 1 0,24-2 0,-22 4 0,-1-1 0,1 2 0,-1 0 0,0 1 0,16 4 0,-28-5 0,-1 0 0,1-1 0,-1 1 0,0 0 0,1 0 0,-1 1 0,0-1 0,0 0 0,0 1 0,0-1 0,0 1 0,0 0 0,0 0 0,0 0 0,-1 0 0,2 2 0,-2-1 0,0-1 0,-1 0 0,1 1 0,-1-1 0,0 0 0,1 1 0,-1-1 0,0 0 0,-1 1 0,1-1 0,0 1 0,-1-1 0,1 0 0,-1 0 0,0 1 0,0-1 0,0 0 0,0 0 0,0 0 0,0 0 0,-2 3 0,-7 8 0,0-1 0,-1 1 0,0-2 0,0 0 0,-2 0 0,1-1 0,-1 0 0,-1-1 0,0-1 0,0 0 0,-18 7 0,4-1 0,-46 32 0,34-19 0,-1-2 0,-71 31 0,98-49 0,10-5 0,0 0 0,1 0 0,-1 0 0,1 0 0,0 1 0,0-1 0,-5 6 0,5 5 0,4-12 0,0 0 0,-1 0 0,1 0 0,0-1 0,0 1 0,-1 0 0,1-1 0,0 1 0,0 0 0,0-1 0,0 1 0,0-1 0,0 1 0,0-1 0,0 0 0,0 1 0,2-1 0,24 5 0,1-1 0,0-1 0,0-1 0,0-2 0,37-4 0,4 2 0,-21 0 0,-16 0 0,47 3 0,-72-1 0,0 1 0,0 0 0,0 0 0,0 0 0,0 1 0,-1 1 0,1-1 0,-1 1 0,0 0 0,1 0 0,-1 1 0,8 6 0,-12-9 0,0 1 0,0-1 0,0 1 0,-1 0 0,1 0 0,0 0 0,-1 0 0,1 0 0,-1 0 0,0 0 0,0 0 0,0 1 0,0-1 0,0 0 0,0 1 0,-1-1 0,1 1 0,-1-1 0,0 1 0,1-1 0,-1 1 0,0-1 0,-1 3 0,0-1 0,0 0 0,-1-1 0,0 0 0,1 1 0,-1-1 0,0 0 0,0 0 0,-1 0 0,1 0 0,-1-1 0,0 1 0,1-1 0,-6 5 0,-9 3 0,0 1 0,-1-2 0,1 0 0,-28 8 0,-4 1 0,-75 16 0,57-18 0,40-8 0,0-2 0,-51 5 0,0-10-1365,43-1-5461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35:47.3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386 2 24575,'-38'0'0,"9"-1"0,0 1 0,-49 8 0,68-6 0,0 0 0,0 1 0,0 1 0,1 0 0,-1 0 0,1 0 0,0 1 0,0 1 0,0 0 0,1 0 0,-10 9 0,14-11 0,-8 6 0,1 1 0,0 0 0,1 0 0,1 1 0,-16 24 0,24-34 0,0 1 0,0 0 0,0-1 0,0 1 0,0 0 0,0 0 0,1 0 0,-1-1 0,1 1 0,0 0 0,0 0 0,0 0 0,0 0 0,1 0 0,-1 0 0,1 0 0,-1-1 0,1 1 0,0 0 0,0 0 0,1-1 0,-1 1 0,0-1 0,1 1 0,0-1 0,-1 1 0,1-1 0,0 0 0,0 0 0,0 0 0,0 0 0,1 0 0,-1-1 0,1 1 0,-1-1 0,1 1 0,3 1 0,11 5 0,0 0 0,1-1 0,30 8 0,34 14 0,-39-10 0,91 27 0,36-14 0,-139-25 0,58 5 0,-58-9 0,60 14 0,-56-9 0,1-2 0,0-2 0,0-1 0,44-2 0,35 3 0,-15 14 0,-74-12 0,53 6 0,382-8 0,-238-7 0,2882 3 0,-3081 2 0,1 0 0,0 2 0,31 8 0,-27-5 0,54 6 0,378-9 0,-237-7 0,300 3 0,-505 0 0,0-1 0,0-1 0,0-1 0,-1 0 0,1-2 0,-1 0 0,0-1 0,30-14 0,-45 19 0,-1 0 0,0 0 0,0-1 0,0 1 0,0 0 0,0-1 0,0 1 0,-1-1 0,1 0 0,0 0 0,-1 1 0,1-1 0,-1 0 0,0 0 0,1-1 0,-1 1 0,0 0 0,0 0 0,-1 0 0,1-1 0,0 1 0,-1-1 0,1 1 0,-1 0 0,0-1 0,0 1 0,0-1 0,0 1 0,0 0 0,-1-1 0,1 1 0,-1 0 0,-1-4 0,0 1 0,-1 0 0,0 1 0,0-1 0,0 1 0,-1 0 0,1 0 0,-1 0 0,0 1 0,0-1 0,-1 1 0,1 0 0,-1 0 0,1 1 0,-7-4 0,-60-22 0,-1 3 0,-103-21 0,164 43 0,-53-14 0,40 9 0,-2 1 0,1 2 0,-41-4 0,-37 8 0,72 3 0,0-2 0,1-1 0,-1-2 0,-49-10 0,42 4 0,-2 2 0,1 1 0,-46 0 0,-123 8 0,78 1 0,-354-3 0,459-2 0,1-1 0,-1 0 0,-31-10 0,27 6 0,-55-6 0,-376 9 0,236 7 0,-2236-3 0,2420-2 0,-1-2 0,-45-10 0,42 6 0,-67-4 0,-38 14 0,-64-4 0,182-3 0,-52-14 0,32 6 0,-109-29 0,13 2-1365,133 37-5461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35:50.6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164 32 24575,'1'2'0,"-1"-1"0,0 0 0,0 0 0,1 0 0,-1 0 0,1 1 0,-1-1 0,1 0 0,-1 0 0,1 0 0,0 0 0,-1 0 0,1 0 0,0 0 0,0-1 0,0 1 0,0 0 0,0 0 0,0-1 0,0 1 0,0 0 0,0-1 0,0 1 0,0-1 0,0 1 0,0-1 0,0 0 0,1 1 0,-1-1 0,0 0 0,0 0 0,0 0 0,1 0 0,-1 0 0,0 0 0,2-1 0,-2 2 0,-1-1 0,1 0 0,0 0 0,-1 0 0,1-1 0,0 1 0,0 0 0,-1 0 0,1 0 0,0 0 0,-1-1 0,1 1 0,-1 0 0,1-1 0,0 1 0,-1 0 0,1-1 0,-1 1 0,1-1 0,-1 1 0,1-1 0,-1 1 0,1-1 0,-1 1 0,0-1 0,1 1 0,-1-1 0,0 1 0,1-1 0,-1 0 0,0 1 0,0-1 0,0 0 0,1 1 0,-1-1 0,0 0 0,0 1 0,0-1 0,0 0 0,0 1 0,0-1 0,0 0 0,-1 0 0,1 1 0,0-1 0,0 1 0,0-1 0,-1 0 0,1 1 0,0-1 0,-1 0 0,1 1 0,0-1 0,-1 1 0,1-1 0,-1 1 0,1-1 0,-1 1 0,1-1 0,-1 1 0,1 0 0,-2-1 0,-1-2 0,0 0 0,0 1 0,0 0 0,0-1 0,-1 1 0,1 0 0,-1 1 0,1-1 0,-1 1 0,0-1 0,0 1 0,1 0 0,-1 1 0,0-1 0,0 1 0,0-1 0,0 1 0,0 0 0,0 1 0,0-1 0,0 1 0,0-1 0,0 1 0,1 0 0,-1 1 0,0-1 0,0 1 0,1-1 0,-1 1 0,-4 4 0,2-2 0,-1 0 0,1 0 0,0 1 0,0 0 0,0 0 0,1 0 0,0 1 0,0 0 0,1 0 0,-1 0 0,1 1 0,0-1 0,1 1 0,0 0 0,-3 9 0,4-9 0,0 0 0,1 0 0,-1 0 0,2 0 0,-1 1 0,1-1 0,0 0 0,1 0 0,0 0 0,0 0 0,3 12 0,-1-13 0,-1-1 0,1 0 0,0 0 0,0 0 0,1-1 0,0 1 0,0-1 0,0 0 0,0 0 0,0 0 0,1 0 0,0-1 0,0 0 0,9 5 0,-1-2 0,0-1 0,0 0 0,0-1 0,1 0 0,0-1 0,-1-1 0,1 0 0,0-1 0,0 0 0,0-1 0,0-1 0,0 0 0,28-6 0,-35 5 0,1 1 0,0-1 0,-1-1 0,1 1 0,-1-1 0,0-1 0,0 1 0,0-1 0,0-1 0,-1 1 0,0-1 0,1 0 0,-2 0 0,1-1 0,-1 0 0,0 0 0,0 0 0,0-1 0,-1 1 0,0-1 0,0 0 0,-1 0 0,0-1 0,0 1 0,3-15 0,-7 13 0,-4 9 0,-6 15 0,9-9 0,0 0 0,1 0 0,-1 0 0,1 0 0,0 0 0,1 1 0,0-1 0,0 0 0,0 0 0,1 1 0,-1-1 0,1 0 0,4 11 0,-4-15 0,0 0 0,0 1 0,0-1 0,0 0 0,0 0 0,1 0 0,-1 1 0,1-2 0,0 1 0,-1 0 0,1 0 0,0 0 0,0-1 0,0 1 0,0-1 0,0 0 0,1 0 0,-1 1 0,0-1 0,1-1 0,-1 1 0,1 0 0,-1 0 0,0-1 0,1 0 0,-1 1 0,1-1 0,0 0 0,-1 0 0,1 0 0,-1-1 0,1 1 0,-1-1 0,1 1 0,-1-1 0,0 0 0,3-1 0,2-1 0,-1 0 0,1 0 0,-1-1 0,0 0 0,0 0 0,0-1 0,-1 1 0,1-1 0,-1 0 0,0-1 0,-1 1 0,1-1 0,-1 0 0,-1 0 0,1-1 0,-1 1 0,0-1 0,0 1 0,3-15 0,-4 16 0,-1 1 0,1-1 0,-1 0 0,-1 0 0,1 0 0,-1 0 0,0 0 0,0 0 0,0 0 0,-1 0 0,1 0 0,-1 0 0,-1 1 0,1-1 0,-1 0 0,1 1 0,-1-1 0,0 1 0,-1-1 0,1 1 0,-1 0 0,0 0 0,0 0 0,0 0 0,-1 1 0,1-1 0,-1 1 0,0 0 0,-7-5 0,8 7 0,-1-1 0,1 1 0,0 0 0,-1 0 0,1 0 0,-1 0 0,0 1 0,1-1 0,-1 1 0,0 0 0,1 0 0,-1 0 0,0 0 0,1 1 0,-1 0 0,1-1 0,-5 3 0,6-3 0,0 1 0,1 0 0,-1 0 0,0 0 0,0 0 0,0 0 0,1 1 0,-1-1 0,1 0 0,-1 1 0,1-1 0,-1 1 0,1-1 0,0 1 0,0 0 0,0 0 0,0-1 0,0 1 0,0 0 0,0 0 0,1 0 0,-1 0 0,1 0 0,-1 0 0,1 0 0,0 0 0,0 0 0,0 0 0,0 1 0,0-1 0,1 3 0,0-2 5,0 0-1,0 0 1,0-1-1,1 1 1,-1-1-1,1 1 1,-1-1 0,1 1-1,0-1 1,0 0-1,0 0 1,0 0-1,0 0 1,1 0-1,-1 0 1,0-1-1,1 1 1,0-1-1,-1 1 1,1-1 0,0 0-1,0 0 1,-1-1-1,6 2 1,8 1-325,0 0 1,1-1 0,16 0-1,-30-2 119,33 1-6625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35:51.1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24575,'0'29'0,"0"11"0,9 79 0,-7-106 0,1 0 0,0 0 0,1 0 0,1 0 0,0-1 0,0 1 0,1-1 0,1-1 0,15 21 0,-15-23 0,0-1 0,-1 1 0,0 0 0,-1 0 0,5 12 0,-9-15 0,-5-8 0,-5-13 0,3-8 0,1 0 0,0 0 0,2 0 0,1 0 0,0-1 0,2 1 0,1-1 0,1 1 0,5-26 0,-5 43 0,-1 1 0,1-1 0,1 1 0,-1 0 0,1 0 0,0 0 0,0 0 0,1 1 0,-1-1 0,1 1 0,0 0 0,0 0 0,0 0 0,1 0 0,0 1 0,5-4 0,-8 6 0,1 0 0,-1 0 0,0 0 0,0 0 0,0 0 0,1 1 0,-1-1 0,0 1 0,1 0 0,-1-1 0,0 1 0,1 0 0,-1 0 0,1 1 0,-1-1 0,0 0 0,1 1 0,-1 0 0,0-1 0,0 1 0,1 0 0,-1 0 0,0 0 0,0 0 0,0 1 0,0-1 0,0 0 0,0 1 0,-1 0 0,1-1 0,0 1 0,-1 0 0,1 0 0,-1 0 0,0 0 0,0 0 0,0 0 0,0 0 0,0 0 0,1 5 0,3 5 0,-1-1 0,-1 1 0,0 1 0,-1-1 0,-1 0 0,1 19 0,-5 76 0,2-95 0,0-1-1365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35:51.4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24575,'0'7'0,"0"9"0,0 9 0,0 6 0,0 6 0,0 3 0,0 1 0,0 2 0,0-1 0,0 0 0,0-1 0,0 0 0,0-1 0,0 1 0,0-1 0,0-6-8191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04:48.6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756 2 24575,'-91'-2'0,"-100"5"0,166 2 0,1 1 0,-1 1 0,1 1 0,1 1 0,-1 1 0,2 1 0,-36 24 0,34-21 0,17-11 0,0 1 0,0 0 0,0 1 0,0 0 0,1 0 0,0 0 0,0 1 0,1 0 0,-1 0 0,1 0 0,0 1 0,1 0 0,0 0 0,0 0 0,0 0 0,1 0 0,0 1 0,0 0 0,1 0 0,0-1 0,0 1 0,1 0 0,0 1 0,1 12 0,-2 16 0,-2 1 0,-10 45 0,12-74 0,0 0 0,1 1 0,0 0 0,0-1 0,1 1 0,1 0 0,-1-1 0,2 1 0,-1 0 0,1-1 0,1 1 0,0-1 0,6 14 0,-6-17 0,0-1 0,1 1 0,0 0 0,0-1 0,1 0 0,0 0 0,-1 0 0,1-1 0,1 0 0,-1 0 0,1 0 0,0 0 0,0-1 0,0 0 0,0 0 0,0-1 0,1 1 0,-1-1 0,1-1 0,8 2 0,-8-2 0,0 1 0,1-1 0,-1-1 0,0 1 0,0-1 0,1-1 0,-1 1 0,0-1 0,1-1 0,-1 1 0,0-1 0,0 0 0,0-1 0,-1 0 0,1 0 0,0 0 0,-1-1 0,0 0 0,0 0 0,0 0 0,0-1 0,-1 0 0,0 0 0,0-1 0,0 1 0,-1-1 0,0 0 0,0 0 0,0-1 0,-1 1 0,1-1 0,-2 1 0,1-1 0,-1 0 0,0 0 0,-1-1 0,1 1 0,-1 0 0,-1 0 0,1-1 0,-2-7 0,1 9 0,0 1 0,0-1 0,-1 1 0,1-1 0,-1 0 0,-1 1 0,1 0 0,-1-1 0,0 1 0,0 0 0,-1 0 0,1 0 0,-1 0 0,0 0 0,0 1 0,-1-1 0,0 1 0,1 0 0,-1 0 0,-1 1 0,1-1 0,-1 1 0,1-1 0,-1 2 0,0-1 0,0 0 0,0 1 0,0 0 0,0 0 0,-7-1 0,-13-2 0,-1 1 0,1 1 0,-1 1 0,0 1 0,-31 4 0,24-2 0,24-1 20,-1 1 0,1 0 0,-1 0 0,1 1 0,-9 3 0,14-4-113,1 1 0,-1-1 1,1 1-1,-1-1 0,1 1 0,0 0 0,0 1 0,0-1 1,0 0-1,0 1 0,1-1 0,-1 1 0,1 0 1,0 0-1,-4 6 0,2 2-6733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35:51.6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1 124 24575,'0'-7'0,"6"-2"0,10 1 0,2-6 0,5 0 0,4 2 0,-1-4 0,1 2 0,3 2 0,4 4 0,2 3 0,2 2 0,-5 2-8191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35:52.2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42 81 24575,'15'0'0,"64"-4"0,-73 3 0,0 0 0,-1 0 0,1-1 0,0 0 0,0 0 0,-1 0 0,1-1 0,-1 0 0,0 0 0,8-5 0,-12 7 0,0 1 0,-1-1 0,1 1 0,0-1 0,0 0 0,-1 1 0,1-1 0,0 0 0,-1 1 0,1-1 0,-1 0 0,1 0 0,-1 1 0,1-1 0,-1 0 0,0 0 0,1 0 0,-1 0 0,0 0 0,1 0 0,-1 1 0,0-1 0,0 0 0,0 0 0,0 0 0,0 0 0,0 0 0,-1-2 0,0 2 0,1 0 0,-1 0 0,-1 0 0,1-1 0,0 1 0,0 0 0,0 0 0,-1 1 0,1-1 0,0 0 0,-1 0 0,1 1 0,0-1 0,-1 0 0,-1 0 0,-6-1 0,-1 0 0,1 0 0,0 1 0,-15-1 0,18 2 0,0 1 0,0 0 0,1 0 0,-1 1 0,0 0 0,0 0 0,1 0 0,0 0 0,-1 1 0,1 0 0,0 0 0,0 0 0,0 1 0,1 0 0,-1 0 0,1 0 0,0 0 0,0 1 0,0-1 0,1 1 0,0 0 0,0 0 0,0 1 0,0-1 0,1 0 0,0 1 0,-3 10 0,3-10 0,1 1 0,-1-1 0,1 0 0,0 1 0,1-1 0,0 1 0,0-1 0,0 1 0,1-1 0,-1 1 0,2-1 0,-1 1 0,1-1 0,0 0 0,0 0 0,0 0 0,1 0 0,0 0 0,1 0 0,-1-1 0,1 1 0,0-1 0,0 0 0,0 0 0,6 4 0,1-2 0,0 1 0,1-2 0,0 1 0,1-2 0,-1 1 0,1-2 0,0 0 0,0 0 0,0-1 0,22 2 0,-24-4 0,1-1 0,-1 0 0,0 0 0,0-1 0,0 0 0,0-1 0,0 0 0,0-1 0,0 0 0,-1-1 0,1 0 0,-1-1 0,12-6 0,13-11-89,-25 17-27,0-1 0,0 1 0,-1-2 0,0 1 0,0-1 0,-1-1 0,0 1 0,0-2 0,-1 1 0,7-10 0,-3-5-6710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35:52.7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270 18 24575,'0'-1'0,"0"1"0,1-1 0,-1 1 0,0-1 0,0 1 0,0-1 0,0 1 0,0-1 0,0 1 0,0-1 0,0 1 0,0-1 0,0 0 0,0 1 0,0-1 0,-1 1 0,1-1 0,0 1 0,0-1 0,0 1 0,-1 0 0,1-1 0,0 1 0,-1-1 0,1 1 0,0-1 0,-1 1 0,1 0 0,0-1 0,-1 1 0,1 0 0,-1-1 0,1 1 0,-1 0 0,1 0 0,-1 0 0,1-1 0,-1 1 0,1 0 0,-1 0 0,1 0 0,-1 0 0,1 0 0,-1 0 0,1 0 0,-1 0 0,1 0 0,-1 0 0,1 0 0,-1 0 0,1 0 0,-1 0 0,1 0 0,-1 1 0,1-1 0,-1 0 0,1 0 0,-1 1 0,1-1 0,-1 0 0,1 1 0,0-1 0,-1 0 0,1 1 0,-1-1 0,1 1 0,0-1 0,0 1 0,-1 0 0,-29 30 0,28-29 0,-31 44 0,2 1 0,2 1 0,2 2 0,-25 64 0,48-106 0,3-4-124,-1 0 0,0-1 0,0 1 0,0-1 0,0 1 0,-1-1-1,1 0 1,-1 0 0,0 0 0,-3 3 0,-6-1-6702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35:53.0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24575,'1'3'0,"0"1"0,0 0 0,0-1 0,1 1 0,0-1 0,-1 0 0,1 0 0,0 0 0,1 0 0,-1 0 0,1 0 0,-1 0 0,4 2 0,12 17 0,47 88 0,-39-62 0,2-2 0,60 75 0,-84-117-195,1 1 0,0-1 0,0 1 0,0-1 0,1-1 0,9 6 0,8 2-6631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35:53.3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24575,'0'7'0,"0"9"0,0 9 0,0 7 0,7-3 0,2 2 0,0 2 0,-2 2 0,-2 2 0,5 2 0,1 1 0,-2 0 0,-2 1 0,-2-1 0,-3 1 0,-1-7-8191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35:53.8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24575,'6'0'0,"10"0"0,9 0 0,7 0 0,4 0 0,4 0 0,2 0 0,0 0 0,0 0 0,0 0 0,-1 0 0,0 0 0,-7 0-8191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35:55.4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1 431 24575,'6'-2'0,"-1"0"0,1 0 0,0-1 0,-1 0 0,1 0 0,-1 0 0,0-1 0,0 1 0,0-1 0,-1-1 0,7-6 0,15-12 0,-4 7 0,-1-1 0,0-1 0,-2-1 0,0 0 0,-1-2 0,-1 0 0,-2-1 0,0-1 0,22-43 0,-35 62 0,-1 1 0,1-1 0,-1 0 0,0 0 0,0 0 0,0 0 0,0 0 0,-1 0 0,0 0 0,1 0 0,-2 0 0,1 0 0,0 0 0,-1 0 0,0 1 0,0-1 0,0 0 0,0 0 0,0 0 0,-1 1 0,0-1 0,0 0 0,-4-5 0,4 7 0,0 0 0,0 0 0,-1 0 0,1 0 0,0 0 0,-1 1 0,0-1 0,1 1 0,-1 0 0,0 0 0,0 0 0,1 0 0,-1 0 0,0 1 0,0-1 0,0 1 0,0 0 0,0-1 0,0 2 0,0-1 0,0 0 0,0 0 0,0 1 0,0 0 0,0-1 0,1 1 0,-1 0 0,0 1 0,0-1 0,1 0 0,-1 1 0,-2 2 0,-3 1 0,1 0 0,0 0 0,0 1 0,1 0 0,0 1 0,0-1 0,0 1 0,1 0 0,0 1 0,0-1 0,1 1 0,-4 9 0,-4 13 0,1 1 0,-6 32 0,0-2 0,12-43 0,0 0 0,1 0 0,1 0 0,0 1 0,2-1 0,0 1 0,2 18 0,0-27 0,0 1 0,1-1 0,0 0 0,1 0 0,1 0 0,-1 0 0,1-1 0,1 0 0,0 1 0,0-2 0,1 1 0,0 0 0,14 14 0,-13-16 0,1 0 0,-1 0 0,2-1 0,-1 0 0,0-1 0,1 1 0,0-2 0,10 5 0,-16-8 0,-1 0 0,0 0 0,1-1 0,-1 1 0,1-1 0,-1 1 0,1-1 0,0 0 0,-1 0 0,1 0 0,-1 0 0,1 0 0,-1-1 0,1 1 0,-1-1 0,1 1 0,-1-1 0,1 0 0,-1 0 0,0 0 0,0 0 0,1-1 0,-1 1 0,0-1 0,0 1 0,0-1 0,0 0 0,-1 0 0,1 0 0,0 0 0,-1 0 0,1 0 0,-1 0 0,0 0 0,0 0 0,2-6 0,0-1 0,0-1 0,0 0 0,-1 0 0,-1-1 0,0 1 0,0 0 0,-1 0 0,0-1 0,-1 1 0,0 0 0,0-1 0,-1 1 0,-1 0 0,-6-18 0,7 24 0,1 0 0,-1 0 0,0 0 0,0 0 0,0 0 0,0 0 0,-1 1 0,0-1 0,1 1 0,-1 0 0,-1-1 0,1 1 0,0 1 0,-1-1 0,1 0 0,-1 1 0,0 0 0,0 0 0,0 0 0,0 0 0,0 1 0,0-1 0,0 1 0,-1 0 0,1 1 0,0-1 0,-1 1 0,1-1 0,0 1 0,-1 1 0,1-1 0,-1 1 0,1-1 0,0 1 0,0 0 0,-8 3 0,10-3-32,0 0-1,0 0 1,0 0-1,0 0 1,0 0-1,0 0 1,1 1-1,-1-1 1,0 0-1,1 1 1,-1 0-1,1-1 1,-1 1-1,1 0 1,0 0-1,0 0 1,-1 0-1,1 0 1,1 0-1,-1 0 1,0 0-1,0 0 1,1 0-1,0 0 1,-1 0-1,1 1 1,0-1-1,0 0 1,0 0-1,0 0 1,0 1-1,1-1 1,-1 0-1,1 0 1,-1 0-1,1 0 0,0 0 1,0 1-1,0-2 1,0 1-1,2 3 1,11 14-6794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35:55.9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 24575,'-1'32'0,"0"-18"0,1 1 0,0-1 0,1 0 0,0 0 0,5 19 0,-4-29 0,-1-1 0,0 1 0,1 0 0,0-1 0,0 1 0,0-1 0,0 0 0,1 0 0,-1 0 0,1 0 0,0 0 0,0 0 0,0-1 0,0 1 0,0-1 0,0 0 0,1 0 0,-1 0 0,1 0 0,0-1 0,-1 1 0,1-1 0,7 1 0,-3 0 0,0 0 0,-1-1 0,1 0 0,0 0 0,0-1 0,0 0 0,0-1 0,0 1 0,-1-1 0,1-1 0,8-2 0,-12 2 0,0 0 0,0 0 0,0 0 0,-1 0 0,1 0 0,-1-1 0,0 0 0,1 0 0,-1 0 0,0 0 0,-1 0 0,1-1 0,0 1 0,-1-1 0,0 0 0,0 1 0,0-1 0,0 0 0,-1 0 0,0 0 0,2-5 0,4-15 0,-8 42 0,-2 14 0,2-23 0,1 1 0,0-1 0,1 0 0,0 0 0,0 0 0,1 0 0,0 0 0,1 0 0,0-1 0,0 1 0,1-1 0,7 12 0,-9-17 0,1 1 0,0-1 0,0 1 0,1-1 0,-1 0 0,0 0 0,1 0 0,0-1 0,0 1 0,0-1 0,0 0 0,0 0 0,0 0 0,1-1 0,-1 1 0,1-1 0,-1 0 0,1-1 0,-1 1 0,1-1 0,-1 0 0,1 0 0,0 0 0,-1 0 0,1-1 0,7-2 0,18-5-1365,-3-1-5461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35:56.6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149 111 24575,'2'-1'0,"-1"1"0,1 0 0,-1-1 0,1 1 0,-1-1 0,0 1 0,1-1 0,-1 0 0,0 0 0,0 1 0,1-1 0,-1 0 0,0 0 0,0 0 0,0 0 0,0-1 0,0 1 0,0 0 0,0 0 0,-1 0 0,1-1 0,0 1 0,-1 0 0,1-1 0,-1 1 0,1-1 0,-1 1 0,0-1 0,0 1 0,1-1 0,-1 1 0,0-1 0,0 1 0,-1-2 0,2-1 0,-1 1 0,0 0 0,-1-1 0,1 1 0,0 0 0,-1-1 0,0 1 0,0 0 0,0 0 0,0 0 0,0-1 0,-1 1 0,1 0 0,-4-4 0,4 5 0,-1 1 0,0-1 0,1 1 0,-1-1 0,0 1 0,0 0 0,0 0 0,0-1 0,0 2 0,0-1 0,0 0 0,0 0 0,0 0 0,0 1 0,0 0 0,-1-1 0,1 1 0,0 0 0,0 0 0,-1 0 0,-3 1 0,2 0 0,1 0 0,-1 0 0,0 1 0,1 0 0,0 0 0,-1 0 0,1 0 0,0 0 0,0 1 0,0-1 0,-4 6 0,-3 5 0,0 0 0,1 0 0,0 1 0,1 0 0,-6 16 0,12-26 0,0 1 0,1-1 0,-1 1 0,1 0 0,0-1 0,0 1 0,0 0 0,1 0 0,0-1 0,0 1 0,0 0 0,0 0 0,1 0 0,0-1 0,0 1 0,0 0 0,0-1 0,1 1 0,0-1 0,0 1 0,0-1 0,4 6 0,-3-8 0,-1 1 0,1 0 0,0-1 0,0 1 0,0-1 0,0 0 0,0 0 0,0 0 0,1 0 0,-1-1 0,0 1 0,1-1 0,0 0 0,-1 0 0,1 0 0,0-1 0,-1 1 0,1-1 0,0 0 0,0 0 0,-1 0 0,1 0 0,0-1 0,0 0 0,-1 0 0,1 0 0,0 0 0,-1 0 0,5-3 0,-2 2 0,0-1 0,0 0 0,-1 0 0,1-1 0,-1 1 0,1-1 0,-1-1 0,0 1 0,-1-1 0,1 1 0,-1-2 0,5-5 0,0-4 0,-1 0 0,0-1 0,6-19 0,-2 4 0,1 13 0,-6 29 0,-5 41 0,-2-46 0,-2 116 0,3 89 0,2-191 0,1-1 0,8 26 0,-8-35 0,0 0 0,-1 0 0,-1 0 0,1 1 0,-2-1 0,1 0 0,-2 1 0,1-1 0,-1 1 0,-1-1 0,0 1 0,-4 15 0,4-22 0,-1-1 0,1 0 0,-1 0 0,0 0 0,0 0 0,-1 0 0,1 0 0,0 0 0,-1-1 0,0 1 0,0-1 0,1 0 0,-1 0 0,-1 0 0,1 0 0,0 0 0,0-1 0,-1 1 0,1-1 0,-1 0 0,1 0 0,-1 0 0,1-1 0,-1 1 0,0-1 0,1 0 0,-1 0 0,-5 0 0,2-1 0,0 0 0,0 0 0,0 0 0,0-1 0,1 0 0,-1 0 0,0-1 0,1 1 0,0-1 0,-1-1 0,1 0 0,0 1 0,-9-10 0,9 7 0,1-1 0,0 0 0,0 0 0,1 0 0,0-1 0,0 1 0,1-1 0,0 0 0,0 0 0,1 0 0,0-1 0,0 1 0,1-1 0,0 1 0,1-17 0,0 18 0,0-1 0,1 1 0,0-1 0,0 1 0,0 0 0,1 0 0,0-1 0,1 1 0,0 0 0,0 1 0,0-1 0,1 1 0,0-1 0,0 1 0,1 0 0,-1 0 0,1 1 0,7-6 0,37-22-1365,-25 21-5461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35:57.2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127 120 24575,'3'-1'0,"-1"1"0,1-1 0,0 1 0,0-1 0,-1 0 0,1 0 0,0 0 0,-1 0 0,1-1 0,-1 1 0,0-1 0,1 0 0,-1 1 0,0-1 0,0 0 0,0 0 0,0 0 0,0-1 0,-1 1 0,1 0 0,0-1 0,-1 1 0,0-1 0,0 1 0,1-4 0,-1 4 0,0 0 0,0 0 0,-1 0 0,1 0 0,-1 0 0,0 0 0,1 0 0,-1 0 0,0 0 0,0 0 0,0 0 0,0 0 0,-1 0 0,1 0 0,0 0 0,-1 0 0,0 0 0,1 0 0,-1 0 0,0 0 0,0 0 0,0 0 0,0 1 0,0-1 0,-1 0 0,1 1 0,0-1 0,-1 1 0,1-1 0,-1 1 0,0 0 0,1 0 0,-1 0 0,-3-2 0,1 1 0,0 1 0,0-1 0,-1 1 0,1 0 0,0 0 0,-1 0 0,1 1 0,-1 0 0,1-1 0,0 2 0,-1-1 0,1 0 0,-1 1 0,1 0 0,0 0 0,-1 0 0,1 1 0,0-1 0,0 1 0,0 0 0,0 0 0,0 0 0,1 1 0,-1 0 0,1-1 0,-1 1 0,1 0 0,0 1 0,0-1 0,-4 7 0,3-5 0,0 1 0,1 0 0,0 0 0,0 0 0,0 0 0,1 0 0,0 1 0,0-1 0,0 1 0,1-1 0,0 1 0,0 0 0,1-1 0,0 1 0,0 0 0,1-1 0,0 1 0,0 0 0,0-1 0,3 7 0,-3-9 0,1-1 0,0 1 0,0-1 0,0 0 0,0 0 0,0 0 0,1 0 0,-1 0 0,1 0 0,0-1 0,0 1 0,0-1 0,0 0 0,0 0 0,1 0 0,-1 0 0,0 0 0,1-1 0,0 0 0,-1 0 0,1 0 0,0 0 0,-1 0 0,1-1 0,0 1 0,0-1 0,0 0 0,0 0 0,-1-1 0,1 1 0,0-1 0,0 0 0,-1 0 0,7-2 0,-6 2 0,0-1 0,0 1 0,1-1 0,-1 0 0,-1 0 0,1 0 0,0 0 0,0-1 0,-1 1 0,1-1 0,-1 0 0,0 0 0,0-1 0,0 1 0,0 0 0,-1-1 0,1 0 0,-1 0 0,0 1 0,0-1 0,-1-1 0,1 1 0,-1 0 0,1 0 0,-2 0 0,1-1 0,0 1 0,-1-1 0,0-6 0,1 10 0,-1 0 0,0 0 0,0 1 0,0-1 0,0 0 0,-1 0 0,1 1 0,0-1 0,0 0 0,0 1 0,0-1 0,-1 0 0,1 0 0,0 1 0,-1-1 0,1 1 0,-1-1 0,1 0 0,-1 1 0,1-1 0,-1 1 0,1-1 0,-1 1 0,1-1 0,-1 1 0,0-1 0,1 1 0,-2-1 0,1 1 0,0 0 0,0 1 0,0-1 0,0 0 0,0 1 0,-1-1 0,1 1 0,1-1 0,-1 1 0,0-1 0,0 1 0,0 0 0,0-1 0,0 1 0,0 0 0,0 1 0,-27 39 0,25-34 0,0-1 0,1 1 0,0-1 0,1 1 0,0 0 0,0 0 0,0 0 0,1 0 0,0 0 0,0 0 0,0-1 0,2 9 0,0-12 0,-1 0 0,0 1 0,1-1 0,-1 0 0,1 0 0,0 1 0,0-1 0,0-1 0,0 1 0,1 0 0,-1 0 0,1-1 0,0 0 0,-1 1 0,1-1 0,0 0 0,1 0 0,-1-1 0,0 1 0,0-1 0,1 1 0,-1-1 0,1 0 0,5 1 0,-2-1-151,0 0-1,0 0 0,-1-1 0,1 1 1,0-1-1,0-1 0,-1 0 1,9-1-1,13-7-6674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46:41.0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19 207 24575,'-1'-1'0,"0"1"0,0 0 0,0 0 0,1-1 0,-1 1 0,0-1 0,0 1 0,0-1 0,0 1 0,0-1 0,0 0 0,1 1 0,-1-1 0,0 0 0,1 0 0,-1 1 0,0-1 0,1 0 0,-1 0 0,1 0 0,-1 0 0,1 0 0,-1 0 0,1 0 0,0 0 0,0 0 0,-1 0 0,1 0 0,0 0 0,0 0 0,0 0 0,0 0 0,1-2 0,3-35 0,-1 32 0,0 0 0,0 1 0,1-1 0,-1 1 0,1 0 0,0 0 0,1 0 0,-1 1 0,1-1 0,0 1 0,0 0 0,11-6 0,8-3 0,45-19 0,-34 18 0,-32 12 0,1 0 0,-1 1 0,1-1 0,0 1 0,-1 0 0,1 0 0,0 1 0,0-1 0,0 1 0,0 0 0,0 0 0,-1 0 0,1 0 0,0 1 0,0 0 0,0 0 0,0 0 0,4 2 0,-5-2 0,0 1 0,-1 0 0,1 0 0,-1 0 0,1 1 0,-1-1 0,1 1 0,-1-1 0,0 1 0,0 0 0,-1-1 0,1 1 0,-1 0 0,1 0 0,-1 1 0,0-1 0,0 0 0,0 0 0,0 0 0,-1 1 0,1 4 0,0 4 0,0 1 0,-1-1 0,0 0 0,-1 0 0,0 0 0,-1 0 0,-1 0 0,1 0 0,-9 19 0,-1-4 0,-2-1 0,-29 45 0,25-44 0,-5 10 0,-2-2 0,-55 62 0,78-96 0,1-1 0,0 1 0,0 0 0,0 0 0,0 0 0,1 0 0,-1 0 0,0 0 0,0 0 0,0 1 0,1-1 0,-1 0 0,1 0 0,-1 0 0,1 1 0,-1-1 0,1 0 0,0 1 0,0-1 0,0 0 0,-1 1 0,1-1 0,1 2 0,-1-2 0,1 0 0,0 0 0,0 0 0,-1 0 0,1 0 0,0 0 0,0 0 0,0 0 0,0-1 0,0 1 0,1 0 0,-1-1 0,0 1 0,0-1 0,0 1 0,1-1 0,-1 1 0,0-1 0,2 0 0,12 2 0,-1 0 0,0-1 0,20-2 0,-25 1 0,24 0 0,1-2 0,-1-1 0,43-10 0,-7 3-1365,-48 9-5461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06:03.6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 24575,'113'-2'0,"127"5"0,-154 13 0,-64-10 0,1-2 0,24 3 0,-25-6 0,-12-1 0,0 0 0,-1 1 0,0 0 0,1 1 0,17 5 0,-24-6 0,0 1 0,0-1 0,0 1 0,-1 0 0,1 0 0,-1 0 0,1 0 0,-1 0 0,0 1 0,0-1 0,0 1 0,0-1 0,0 1 0,-1 0 0,1 0 0,-1-1 0,0 1 0,1 0 0,-1 0 0,-1 1 0,1-1 0,0 4 0,0 3 0,0 0 0,-1 0 0,0 0 0,0 0 0,-1 0 0,-1 0 0,0 0 0,0 0 0,-7 17 0,-6 11 0,-21 39 0,16-37 0,1-4 0,-2-1 0,-25 32 0,-6 10 0,38-52 0,2 0 0,-14 40 0,4-8 0,8-20-15,-12 53 0,14-44-1320,7-30-5491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35:57.5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163 0 24575,'-1'5'0,"-1"-1"0,1 1 0,-1 0 0,0-1 0,0 0 0,-1 1 0,1-1 0,-1 0 0,0 0 0,0-1 0,-6 7 0,-19 29 0,9 3-170,2 2-1,2 0 0,2 1 1,1 0-1,3 0 0,2 2 1,-2 54-1,9-84-6655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35:57.8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24575,'0'7'0,"7"2"0,2 6 0,0 8 0,5 0 0,0 3 0,5-3 0,-1 1 0,-4 4 0,3-3 0,-1 1 0,-4 3 0,3-4 0,-1 2 0,4-5 0,6-6 0,-1-5-8191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35:59.3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36 318 24575,'8'-1'0,"-1"0"0,1 0 0,-1-1 0,0 0 0,0 0 0,0-1 0,0 0 0,0 0 0,0 0 0,-1-1 0,0 0 0,1 0 0,-1-1 0,-1 0 0,1 0 0,8-10 0,-10 10 0,0 1 0,0-1 0,-1 1 0,0-1 0,0 0 0,0-1 0,0 1 0,-1 0 0,0-1 0,0 1 0,0-1 0,-1 0 0,0 1 0,0-1 0,0 0 0,-1 0 0,0 0 0,0 0 0,-1 1 0,1-1 0,-3-10 0,2 14 0,1 0 0,-1 0 0,1 0 0,-1 1 0,0-1 0,0 0 0,0 0 0,0 1 0,0-1 0,0 1 0,0-1 0,0 1 0,-1-1 0,1 1 0,0 0 0,-1 0 0,1-1 0,-1 1 0,0 0 0,1 0 0,-1 1 0,0-1 0,0 0 0,1 0 0,-1 1 0,0-1 0,0 1 0,0 0 0,0 0 0,0-1 0,0 1 0,0 0 0,1 1 0,-1-1 0,0 0 0,0 0 0,0 1 0,0-1 0,0 1 0,1 0 0,-1 0 0,0-1 0,0 1 0,1 0 0,-4 2 0,-2 2 0,-1 1 0,0-1 0,1 1 0,0 0 0,1 1 0,-1 0 0,1 0 0,-6 9 0,5-4 0,0 0 0,0 0 0,1 1 0,1 0 0,1 0 0,-1 1 0,2-1 0,0 1 0,1 0 0,-2 21 0,4-29 0,0 0 0,1 0 0,-1 0 0,1-1 0,0 1 0,1 0 0,-1 0 0,1 0 0,0-1 0,1 1 0,-1-1 0,1 1 0,0-1 0,1 0 0,-1 0 0,1-1 0,0 1 0,0-1 0,0 1 0,1-1 0,-1-1 0,1 1 0,0-1 0,0 0 0,1 0 0,-1 0 0,6 2 0,-6-3 0,1 0 0,-1 0 0,0-1 0,1 1 0,-1-1 0,1 0 0,-1-1 0,1 0 0,-1 1 0,1-2 0,-1 1 0,1-1 0,-1 0 0,1 0 0,-1 0 0,0-1 0,1 1 0,-1-1 0,0-1 0,9-5 0,-6 3 0,0-1 0,-1-1 0,0 0 0,0 0 0,-1 0 0,0-1 0,0 1 0,-1-1 0,0-1 0,0 1 0,5-14 0,7-19 0,-1 0 0,19-80 0,-21 74 0,-11 40 0,0 0 0,0 0 0,-1 0 0,0-1 0,-1 1 0,0 0 0,0-1 0,0 0 0,-1 1 0,0-1 0,-1-10 0,-5 13 0,0 13 0,-2 16 0,1 20 0,2 0 0,2 1 0,2 0 0,6 60 0,-3-89 0,0-1 0,1 0 0,1 1 0,0-1 0,12 25 0,3-97 0,-15 51 0,0-1 0,0 1 0,1 1 0,0-1 0,0 1 0,1-1 0,-1 2 0,1-1 0,0 0 0,12-6 0,-11 8 0,-2 0 0,1-1 0,0 0 0,-1 0 0,0-1 0,0 1 0,0-1 0,0 0 0,-1 0 0,0-1 0,0 1 0,0-1 0,-1 0 0,5-12 0,5-38 0,-13 53 0,1 0 0,-1 0 0,1 0 0,-1 0 0,0 0 0,0 0 0,0 0 0,-1 0 0,1 0 0,-1 0 0,0 0 0,1 0 0,-1 0 0,-1 1 0,1-1 0,-2-3 0,3 6 0,-1 0 0,1-1 0,-1 1 0,1 0 0,-1 0 0,1 0 0,-1 0 0,1-1 0,-1 1 0,1 0 0,-1 0 0,1 0 0,-1 0 0,1 0 0,-1 0 0,1 1 0,-1-1 0,1 0 0,-1 0 0,1 0 0,-1 0 0,1 0 0,-1 1 0,1-1 0,0 0 0,-1 1 0,1-1 0,-1 0 0,1 0 0,0 1 0,-1-1 0,1 1 0,0-1 0,-1 0 0,1 1 0,0-1 0,0 1 0,-1-1 0,1 1 0,0-1 0,0 1 0,0-1 0,0 1 0,-1-1 0,1 1 0,0 0 0,-9 25 0,7-14 0,1-1 0,0 1 0,0 0 0,1-1 0,1 1 0,0-1 0,0 1 0,1-1 0,1 0 0,0 1 0,0-1 0,1 0 0,7 12 0,-9-19 0,0 1 0,0-1 0,1 0 0,0 0 0,0 0 0,0 0 0,0 0 0,0-1 0,1 1 0,0-1 0,0 0 0,0 0 0,0 0 0,0-1 0,0 1 0,1-1 0,-1 0 0,1 0 0,-1-1 0,1 1 0,0-1 0,0 0 0,0 0 0,0-1 0,0 0 0,-1 0 0,1 0 0,0 0 0,0-1 0,0 1 0,0-1 0,0 0 0,6-3 0,-6 2 0,0-1 0,1 1 0,-1-1 0,0-1 0,-1 1 0,1-1 0,-1 1 0,1-1 0,-1 0 0,0-1 0,-1 1 0,1-1 0,-1 0 0,0 0 0,0 0 0,0 0 0,-1 0 0,3-7 0,3-11 0,-1-1 0,8-46 0,-11 46 0,0 1 0,-6 26 0,-5 41 0,4-10 0,0 0 0,2 52 0,1-78 0,1-1 0,-1 1 0,2-1 0,-1 1 0,1-1 0,0 1 0,1-1 0,-1 0 0,1 0 0,1 0 0,0 0 0,7 10 0,-6-13 0,0 0 0,0 0 0,0 0 0,1-1 0,0 0 0,-1 0 0,1 0 0,0-1 0,1 0 0,-1 0 0,0-1 0,1 1 0,-1-1 0,8 0 0,-4 0 0,0-1 0,0 1 0,0-2 0,-1 1 0,1-2 0,0 1 0,0-1 0,14-5 0,-20 5 0,0-1 0,0 1 0,0-1 0,-1 0 0,1 0 0,-1 0 0,0 0 0,0 0 0,0-1 0,0 0 0,0 1 0,-1-1 0,0 0 0,0 0 0,0 0 0,0-1 0,0 1 0,-1 0 0,0-1 0,0 1 0,1-10 0,0-9 0,-1-1 0,0 1 0,-4-26 0,1 20 0,1 11 0,1 1 0,-1-1 0,0 1 0,-2-1 0,-6-24 0,8 38 0,0 0 0,-1-1 0,0 1 0,0 0 0,0 0 0,0 0 0,-1 1 0,0-1 0,0 1 0,0-1 0,0 1 0,0 0 0,0 0 0,-1 0 0,0 0 0,1 1 0,-1 0 0,0-1 0,0 2 0,0-1 0,-1 0 0,-5-1 0,0 1 9,1 0-1,0 1 1,0 0-1,-1 1 1,1-1 0,0 2-1,-1 0 1,1 0-1,0 0 1,0 1-1,0 1 1,0-1-1,-15 8 1,17-7-87,1 1 0,0-1 0,0 1-1,0 1 1,0-1 0,1 1 0,0 0 0,0 0 0,0 0-1,0 1 1,1-1 0,0 1 0,0 0 0,1 1 0,0-1-1,0 1 1,0-1 0,-2 12 0,-1 11-6748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36:06.0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2973 204 24575,'-3'-1'0,"0"1"0,0-1 0,0 0 0,0 0 0,0 0 0,0-1 0,0 1 0,-4-4 0,-17-6 0,-144-23 0,132 27 0,0 0 0,-1 3 0,0 0 0,-63 4 0,-36-3 0,108 0 0,-43-12 0,45 9 0,-53-7 0,-69-8 0,100 12 0,-77-4 0,-372 13 0,228 1 0,244 1 0,0 0 0,0 2 0,-31 9 0,27-6 0,-54 6 0,-70-13 0,-15 2 0,81 15 0,8 0 0,61-15 0,1 0 0,0 1 0,0 1 0,1 1 0,-1 0 0,1 1 0,0 1 0,1 0 0,-1 2 0,1-1 0,1 2 0,0 0 0,0 0 0,1 2 0,0-1 0,1 2 0,-16 20 0,22-21 0,0 0 0,1 0 0,0 1 0,0 0 0,2 0 0,-4 18 0,-4 15 0,8-37 0,1-1 0,0 0 0,0 1 0,1-1 0,1 1 0,-1 0 0,1-1 0,1 1 0,-1 0 0,1-1 0,5 16 0,-4-17 0,1-1 0,0 0 0,0 1 0,1-1 0,-1 0 0,2 0 0,-1-1 0,0 1 0,1-1 0,0 0 0,1-1 0,-1 1 0,1-1 0,11 7 0,27 16 0,1-3 0,1-1 0,66 22 0,-49-27 0,-17-5 0,59 24 0,-76-24 0,1-1 0,1-1 0,0-2 0,0-1 0,1-2 0,38 4 0,-29-7 0,52 13 0,-54-8 0,70 4 0,632-10 0,-352-5 0,-364 5 0,0 0 0,-1 2 0,32 9 0,-27-6 0,55 6 0,5-12 0,-60-2 0,-1 2 0,0 0 0,0 2 0,35 8 0,-22-1 0,1-3 0,1-1 0,-1-2 0,1-2 0,83-7 0,-117 4 0,0 0 0,0-1 0,0 0 0,0-1 0,0 0 0,-1 0 0,1-1 0,-1 0 0,0 0 0,0-1 0,-1 0 0,1-1 0,-1 1 0,0-1 0,0-1 0,10-13 0,-10 11 0,0-1 0,-1-1 0,0 1 0,-1-1 0,0 0 0,-1-1 0,0 1 0,-1-1 0,0 1 0,-1-1 0,0 0 0,0-16 0,0-19 0,-2-1 0,-8-67 0,5 100 0,1 0 0,-2 1 0,0-1 0,-1 1 0,0 0 0,-1 0 0,-1 0 0,0 1 0,-1 0 0,0 1 0,-19-22 0,-25-29 0,43 49 0,-1 1 0,-1 0 0,0 1 0,0 0 0,-1 1 0,-1 0 0,0 1 0,-24-15 0,17 14 0,0 1 0,0 1 0,-1 1 0,0 1 0,0 1 0,-1 1 0,0 1 0,-28-3 0,1 3 0,-65-16 0,35 6 0,4-4 0,52 12 0,-45-8 0,-40-6 0,77 12 0,-1 2 0,-35-2 0,-391 5 0,230 6 0,203-2 0,-1 2 0,1 1 0,-29 7 0,24-4 0,-52 6 0,45-11 0,1 3 0,0 1 0,1 2 0,-1 1 0,1 1 0,-64 31 0,57-24 0,0-2 0,-88 19 0,120-32 0,-68 15 0,34-9 0,-1 2 0,2 2 0,-1 2 0,-72 33 0,109-43 0,0 1 0,0 0 0,0 0 0,1 0 0,0 0 0,0 1 0,0 0 0,1 1 0,-1-1 0,2 1 0,-1 0 0,1 0 0,0 1 0,0-1 0,1 1 0,0 0 0,0 0 0,1 0 0,0 0 0,1 0 0,-1 0 0,2 0 0,-1 1 0,1-1 0,0 0 0,1 1 0,0-1 0,0 0 0,1 0 0,0 1 0,1-1 0,-1-1 0,1 1 0,1 0 0,0-1 0,6 10 0,-6-11 0,0-1 0,1 1 0,-1-1 0,1 0 0,1 0 0,-1-1 0,1 0 0,-1 0 0,1 0 0,0 0 0,8 2 0,6 2 0,0-1 0,29 5 0,-29-7 0,1 0 0,33 15 0,25 19 0,-36-16 0,76 27 0,46-3 0,-96-31 0,-42-8 0,-1-2 0,52 5 0,-30-6 0,63 14 0,-29-3 0,0 2 0,-56-11 0,1-1 0,41 3 0,-23-5 0,86 17 0,-66-11 0,0-3 0,1-3 0,112-7 0,-43 0 0,-4 5 0,140-5 0,-261 1-124,0 1 0,0-2 0,0 1 0,0-1 0,-1-1 0,0 0-1,0 0 1,0-1 0,0 0 0,10-8 0,2-1-6702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6T13:36:49.923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2,'88'-1,"103"3,-158 3,54 15,-38-8,14 5,-38-10,1-1,0 0,32 1,105 12,-3 1,-129-17,59 14,-59-9,60 5,96 7,-105-9,91 0,-105-12,-22-1,0 2,0 2,71 13,-58-3,0-4,78 2,123-12,-90-1,-106 3,-14-2,0 3,-1 2,61 11,-47-4,1-3,-1-2,86-6,76 5,-99 16,-84-12,73 5,14-14,-78-1,0 2,0 3,70 12,-55-5,1-3,0-2,94-6,83 5,-120 15,-82-10,74 4,103-15,86 4,-180 17,-82-11,71 4,-85-11,10 0,0 1,56 10,-20 0,1-3,0-4,88-5,-113-1,-16 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37:28.7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528 141 24575,'-7'1'0,"0"2"0,0-1 0,0 1 0,0 0 0,1 0 0,-1 1 0,-9 7 0,3-3 0,-19 14 0,1 1 0,1 2 0,1 0 0,-36 44 0,15-18 0,40-40 0,0 2 0,0-1 0,1 2 0,1-1 0,0 1 0,-10 25 0,-28 97 0,19-51 0,13-47 0,1 1 0,2 0 0,1 1 0,3 1 0,-4 59 0,10-48 0,5 220 0,-1-255 0,0 1 0,1 0 0,1-1 0,1 1 0,1-1 0,0-1 0,19 32 0,-6-17 0,1 0 0,48 50 0,-54-67 0,1-2 0,0 0 0,1 0 0,1-2 0,0 0 0,0-1 0,21 7 0,37 20 0,-28-13 0,2-2 0,1-3 0,68 17 0,-20-7 0,76 10 0,-56-15 0,50 9 0,-35-4 0,-35-8 0,-60-13 0,1-2 0,-1-2 0,79-3 0,34 1 0,-53 18 0,-74-13 0,1 0 0,28 1 0,407-4 0,-238-5 0,422 2 0,-619-2 0,0-1 0,-1 0 0,29-9 0,-24 5 0,52-5 0,379 8 0,-237 7 0,-200-5 0,1 0 0,0-2 0,31-8 0,-27 5 0,54-6 0,378 9 0,-237 7 0,582-3 0,-780-2 0,0 0 0,-1-2 0,29-8 0,-25 5 0,54-5 0,350 9 0,-222 5 0,-186-3 0,0-2 0,-1-1 0,33-8 0,-29 5 0,56-6 0,377 9 0,-237 7 0,259-3 0,-458 2 0,0 0 0,-1 2 0,33 8 0,-29-5 0,56 6 0,377-9 0,-237-7 0,-136 5 0,105-5 0,-96-16 0,-72 12 0,-1 2 0,33-3 0,-30 6 0,6 1 0,-1-2 0,0-1 0,51-13 0,-73 14 0,0 0 0,-1-1 0,1-1 0,-1 0 0,0 0 0,0-1 0,0 0 0,-1 0 0,0-1 0,0 0 0,-1 0 0,0-1 0,0 0 0,-1 0 0,8-13 0,-4 3 0,-1 0 0,-1-1 0,-1 0 0,-1 0 0,0 0 0,-1-1 0,-1 0 0,-1 0 0,-1 0 0,-1-1 0,-1 1 0,0 0 0,-2 0 0,0-1 0,-7-26 0,6 37 0,-1 0 0,0 1 0,0 0 0,-1 0 0,0 0 0,0 0 0,-1 1 0,-9-10 0,-62-57 0,39 40 0,22 23 0,-1 0 0,0 1 0,-1 1 0,0 0 0,-1 1 0,1 1 0,-27-7 0,-2-2 0,-198-65 0,-118-39 0,340 114 0,-1 1 0,-40-5 0,-24-6 0,-75-22 0,118 26 0,-55-7 0,12 3 0,-8 4 0,68 10 0,0-1 0,-30-7 0,21 2 0,0 1 0,-1 3 0,-50-2 0,-120 9 0,74 1 0,103-4 0,0-1 0,0-2 0,-53-13 0,45 11 0,-1 0 0,0 3 0,-76 3 0,-35-2 0,124-2 0,-44-11 0,46 9 0,0 0 0,-30-2 0,-406 5 0,237 6 0,-341-4 0,540 0 0,-1-2 0,1 0 0,-29-9 0,25 5 0,-54-5 0,-38 11 0,88 3 0,1-2 0,-1-1 0,1-1 0,-63-13 0,53 5 0,-60-7 0,69 14 0,1-2 0,-1-2 0,-60-20 0,-86-36 0,125 48 0,-1 2 0,0 2 0,-88-5 0,115 14 0,0-1 0,-44-11 0,41 6 0,-54-4 0,39 8 0,-84-17 0,94 15 0,-1 1 0,0 2 0,-42 3 0,-37-3 0,88-1 0,-43-11 0,45 9 0,1 0 0,-30-1 0,-406 3 0,238 7 0,-341-3 0,538-2 0,0 0 0,1-2 0,-29-8 0,24 5 0,-52-5 0,-40 12 0,90 1 0,-1 0 0,0-2 0,1-2 0,-62-12 0,43 3 0,-53-6 0,-14-2 0,23 6 0,66 11 0,1-1 0,-30-7 0,-296-100 0,291 90 0,-11-5 0,36 11 0,-54-12 0,89 26 0,1 1 0,-1-1 0,1 1 0,-1-1 0,1 1-1,-1 0 1,1 0 0,-1 0 0,1 0 0,-1 0 0,1 1 0,-1-1-1,1 1 1,-1 0 0,1 0 0,-1 0 0,1 0 0,0 0 0,0 0-1,-1 0 1,1 1 0,0-1 0,0 1 0,1 0 0,-1 0 0,0-1-1,0 1 1,1 0 0,-2 3 0,-2 5 9,1 0 1,0 0-1,0 1 1,1-1-1,-2 20 0,3-19-245,0-1 0,-1 1 0,1-1-1,-2 0 1,-5 12 0,-5-1-6590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37:35.1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1094 42 24575,'-56'-2'0,"1"-2"0,-74-14 0,48 8 0,-1 3 0,-131 6 0,100 3 0,102-2 0,1 1 0,-1 0 0,1 1 0,-1 0 0,1 0 0,0 1 0,0 1 0,0-1 0,0 2 0,0-1 0,1 1 0,0 1 0,-14 10 0,11-5 0,0 0 0,0 2 0,1-1 0,1 1 0,0 0 0,0 1 0,1 0 0,-7 17 0,9-16 0,-62 140 0,61-134 0,2 0 0,1 1 0,0 0 0,2 0 0,-1 37 0,3-2 0,5 210 0,1-235 0,14 51 0,-6-32 0,-6-28 0,1-1 0,0 0 0,2 0 0,0 0 0,2-1 0,19 27 0,-25-38 0,30 59 0,-32-58 0,0-1 0,1 1 0,0-2 0,1 1 0,0 0 0,0-1 0,1 0 0,0-1 0,1 1 0,0-1 0,0-1 0,10 8 0,46 25 0,-26-17 0,0 1 0,-2 3 0,48 43 0,-68-55 0,0-1 0,0-1 0,2-1 0,-1 0 0,2-1 0,-1-1 0,2-1 0,-1 0 0,1-2 0,0 0 0,29 5 0,4-3 0,2-2 0,-1-3 0,68-3 0,-97 0 0,-1 2 0,1 0 0,34 10 0,-29-6 0,51 5 0,380-8 0,-238-7 0,342 3 0,-540-2 0,-1 0 0,1-2 0,31-9 0,-27 7 0,54-7 0,378 9 0,-237 7 0,-167-2 0,-26 0 0,0-1 0,0-1 0,0-2 0,54-11 0,-47 5 0,0 2 0,0 1 0,50-1 0,119 9 0,-75 1 0,432-3 0,-538 2 0,-1 0 0,1 2 0,27 8 0,-23-5 0,53 5 0,377-9 0,-236-5 0,744 2 0,-933-2 0,0-2 0,48-10 0,-41 6 0,45-3 0,-55 7 0,57-13 0,-58 10 0,60-7 0,395 11 0,-247 6 0,-213-5 0,-1 0 0,0-2 0,29-8 0,-24 5 0,52-5 0,379 9 0,-237 5 0,-194-3 0,1-1 0,-1-2 0,56-14 0,-50 11 0,69-4 0,19-4 0,135-34 0,41-35 0,-286 80 0,56-18 0,88-39 0,-130 48 0,-2-1 0,0-2 0,0 0 0,-2-1 0,45-42 0,-41 27 0,-2-1 0,-2-1 0,-1-2 0,-1 0 0,-3-1 0,22-55 0,-34 74 0,-1-1 0,-1-1 0,0 1 0,-1-1 0,-2 1 0,1-32 0,-2-2 0,-9-64 0,7 110 0,0 0 0,-1 0 0,1 0 0,-2 0 0,1 0 0,-1 0 0,0 0 0,0 0 0,-1 1 0,0 0 0,0 0 0,0 0 0,-1 0 0,0 1 0,-6-6 0,-8-4 0,1 1 0,-2 1 0,-29-15 0,9 5 0,16 10 0,0 1 0,-1 0 0,-1 2 0,0 1 0,0 1 0,0 1 0,-38-4 0,-19-6 0,55 10 0,-1 1 0,-35-2 0,32 5 0,-56-14 0,55 10 0,-56-5 0,3 11 0,59 1 0,-1 0 0,1-1 0,-1-2 0,-42-9 0,31 3 0,-1 3 0,-1 1 0,1 2 0,-65 3 0,-47-3 0,53-16 0,73 13 0,0 0 0,-27-1 0,-53 2 0,-149 11 0,158 12 0,71-11 0,0-2 0,-29 2 0,9-5 0,20-1 0,1 0 0,0 2 0,-36 8 0,22-2 0,1-1 0,-1-3 0,-48 2 0,-120-9 0,75-1 0,45 2 0,-107 3 0,97 17 0,71-13 0,1 0 0,-30 1 0,-351-4 0,208-5 0,172 0 0,0 0 0,1-2 0,-29-8 0,24 5 0,-52-5 0,-379 8 0,237 7 0,-905-3 0,1105-1 0,-1-2 0,1 0 0,-33-10 0,29 6 0,-56-6 0,-143 13 0,-28-2 0,89-33 0,58 14 0,78 13 0,0 2 0,-41-4 0,25 9 0,20 0 0,0 0 0,0-2 0,-34-7 0,20 1 0,0 1 0,-82-3 0,-86 13 0,77 1 0,-555-3 0,661 1 0,-1 2 0,1 1 0,-29 7 0,24-4 0,-52 6 0,-22-13-6,77-2-220,0 2-1,0 1 1,0 1-1,1 1 1,-41 10-1,41-4-6599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8:02.1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1 400 24575,'2'-13'0,"0"1"0,1-1 0,0 1 0,1 0 0,0 0 0,1 0 0,1 0 0,0 1 0,12-18 0,15-33 0,0-32 0,-24 63 0,19-42 0,-24 71 0,-2 12 0,0 13 0,-6 163 0,6 117 0,16-215 130,-1-11-1625,-14-46-5331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8:02.4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43 24575,'1'-1'0,"-1"0"0,1-1 0,-1 1 0,1-1 0,-1 1 0,1 0 0,0 0 0,-1-1 0,1 1 0,0 0 0,0 0 0,0 0 0,0 0 0,0 0 0,0 0 0,0 0 0,1 0 0,-1 0 0,0 1 0,0-1 0,1 0 0,-1 1 0,0-1 0,1 1 0,-1-1 0,3 1 0,43-9 0,-42 9 0,92-7 0,120 7 0,-84 3 0,-118-3-273,0 1 0,0 1 0,0 0 0,28 8 0,-17-1-6553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8:03.7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208 203 24575,'-1'0'0,"0"0"0,0 0 0,0 0 0,-1 0 0,1 1 0,0-1 0,0 0 0,0 1 0,0-1 0,0 1 0,1-1 0,-1 1 0,0 0 0,0-1 0,0 1 0,0 0 0,1 0 0,-1-1 0,0 1 0,1 0 0,-1 0 0,0 0 0,1 0 0,-1 0 0,1 0 0,0 0 0,-1 0 0,1 0 0,0 0 0,-1 0 0,1 0 0,0 0 0,0 0 0,0 0 0,0 1 0,0 0 0,0 0 0,0-1 0,0 1 0,1-1 0,-1 0 0,0 1 0,0-1 0,1 0 0,-1 1 0,1-1 0,-1 0 0,1 0 0,0 0 0,-1 1 0,1-1 0,0 0 0,0 0 0,0 0 0,0 0 0,0 0 0,0 0 0,0 0 0,0-1 0,0 1 0,0 0 0,0-1 0,1 1 0,-1 0 0,0-1 0,1 0 0,1 1 0,0 0 0,-1-1 0,0 0 0,1 0 0,-1 0 0,0 0 0,1 0 0,-1 0 0,0-1 0,1 1 0,-1-1 0,0 0 0,0 0 0,1 0 0,-1 0 0,0 0 0,0 0 0,0 0 0,0-1 0,-1 1 0,1-1 0,3-2 0,-3 0 0,1 1 0,-1-1 0,0 0 0,0 0 0,0 0 0,-1 0 0,1 0 0,-1 0 0,0 0 0,0 0 0,0-6 0,0 1 0,-1 0 0,0 0 0,0 0 0,-1 0 0,0 0 0,0 1 0,-1-1 0,0 0 0,-1 1 0,0-1 0,-5-9 0,4 12 0,-1 0 0,1 0 0,-1 0 0,-1 1 0,1 0 0,-1 0 0,0 0 0,0 1 0,0 0 0,-1 0 0,1 1 0,-1 0 0,0 0 0,0 0 0,0 1 0,-1 0 0,1 0 0,0 1 0,-10-1 0,12 2 0,1-1 0,-1 1 0,0 1 0,1-1 0,-1 1 0,0-1 0,1 1 0,-1 1 0,1-1 0,-1 1 0,1-1 0,-1 1 0,1 1 0,0-1 0,0 0 0,0 1 0,1 0 0,-1 0 0,0 0 0,1 0 0,0 1 0,0 0 0,0-1 0,0 1 0,1 0 0,-1 0 0,1 0 0,0 1 0,0-1 0,1 0 0,-3 8 0,1-1 0,1 1 0,0 0 0,1 0 0,0 1 0,0-1 0,2 0 0,-1 0 0,2 0 0,-1 0 0,2 0 0,-1 0 0,2 0 0,0-1 0,0 0 0,11 20 0,-10-23 0,0 1 0,0-1 0,1-1 0,1 1 0,-1-1 0,1 0 0,1-1 0,-1 0 0,1 0 0,0 0 0,0-1 0,1 0 0,-1-1 0,1 0 0,0 0 0,0-1 0,1 0 0,-1 0 0,1-1 0,11 1 0,7 0 0,1-1 0,0-2 0,29-2 0,-50 1 0,-1 0 0,1 0 0,-1 0 0,1-1 0,-1 0 0,0-1 0,0 0 0,0 0 0,0 0 0,0-1 0,-1 0 0,1 0 0,-1 0 0,0-1 0,-1 0 0,9-10 0,18-33-1365,-21 25-5461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06:04.2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24575,'90'-2'0,"101"5"0,-169 0 0,0 1 0,-1 1 0,0 1 0,21 10 0,-20-8 0,-1-1 0,1 0 0,34 4 0,13-7-1365,-38-3-5461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8:03.9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24575,'0'59'0,"12"92"0,-8-126 0,2 0 0,0-1 0,1 0 0,2 0 0,0-1 0,17 30 0,-20-44 0,-1 1 0,0 0 0,0 0 0,-1 0 0,0 1 0,-1-1 0,-1 1 0,3 14 0,-8-12-1365,-5-7-5461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8:04.1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1 124 24575,'1'-2'0,"-1"0"0,1 0 0,0 1 0,0-1 0,0 0 0,0 0 0,0 0 0,0 1 0,1-1 0,-1 1 0,1-1 0,-1 1 0,1-1 0,-1 1 0,1 0 0,0 0 0,2-2 0,34-19 0,-37 22 0,16-7 0,-1 1 0,1 1 0,0 0 0,0 2 0,22-3 0,40-9 0,-39 6-273,0 2 0,1 2 0,0 2 0,55 3 0,-61 0-6553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8:04.7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209 453 24575,'2'0'0,"1"0"0,-1-1 0,0 0 0,1 1 0,-1-1 0,1 0 0,-1 0 0,0 0 0,0-1 0,0 1 0,0 0 0,0-1 0,0 1 0,0-1 0,0 0 0,2-3 0,27-38 0,-23 30 0,0-1 0,-1 0 0,0 0 0,-2-1 0,1 0 0,-2 0 0,0 0 0,-1-1 0,0 0 0,-1 1 0,-1-1 0,-1 0 0,0 0 0,-1 1 0,0-1 0,-1 0 0,-1 1 0,-1-1 0,-7-18 0,8 29 0,0 0 0,-1 0 0,1 1 0,-1 0 0,0-1 0,0 1 0,-1 1 0,1-1 0,-1 1 0,0-1 0,0 1 0,0 1 0,0-1 0,0 1 0,-1 0 0,1 0 0,-1 0 0,0 1 0,1 0 0,-1 0 0,0 0 0,0 1 0,-10 1 0,7-2 0,0 2 0,0-1 0,0 1 0,0 1 0,0-1 0,0 2 0,1-1 0,-1 1 0,1 0 0,0 1 0,0 0 0,0 0 0,0 1 0,-12 10 0,14-9 0,2 0 0,-1 1 0,1-1 0,0 1 0,0 0 0,1 0 0,-1 0 0,2 1 0,-1-1 0,1 1 0,0 0 0,1-1 0,-1 12 0,0 14 0,4 63 0,0-51 0,-2-29 0,2 0 0,0 0 0,0-1 0,2 1 0,0 0 0,1-1 0,0 0 0,1 0 0,1-1 0,0 1 0,1-1 0,0-1 0,2 0 0,-1 0 0,2-1 0,-1 0 0,2 0 0,-1-1 0,21 13 0,-23-18 0,1-1 0,1-1 0,-1 0 0,0 0 0,1-1 0,0 0 0,0-1 0,0 0 0,0-1 0,0 0 0,0-1 0,0 0 0,1-1 0,-1 0 0,0-1 0,17-4 0,-23 3 0,-1 1 0,0-1 0,0 0 0,-1 0 0,1 0 0,0-1 0,-1 1 0,0-1 0,0 0 0,0 0 0,0 0 0,-1 0 0,0 0 0,1-1 0,-2 1 0,1-1 0,0 1 0,-1-1 0,0 0 0,0 0 0,0 1 0,-1-1 0,0 0 0,1 0 0,-2-9 0,0 3 0,0-1 0,0 1 0,-1-1 0,0 1 0,-1 0 0,0 0 0,-1 0 0,0 0 0,-12-19 0,10 21 0,-2 1 0,1 0 0,-1 0 0,0 1 0,-1 0 0,0 0 0,0 1 0,0 1 0,-1-1 0,0 1 0,0 1 0,-19-6 0,10 4 0,0 1 0,0 1 0,0 0 0,-1 2 0,1 0 0,-28 2 0,44-1 0,0 1 0,0 0 0,1 0 0,-1 1 0,0-1 0,0 0 0,0 1 0,1 0 0,-1 0 0,0 0 0,1 0 0,-1 0 0,1 0 0,-1 1 0,1-1 0,-1 1 0,1-1 0,0 1 0,0 0 0,0 0 0,0 0 0,0 0 0,0 1 0,1-1 0,-1 0 0,1 1 0,0-1 0,-1 1 0,1-1 0,0 1 0,0 0 0,1 0 0,-1-1 0,1 1 0,-1 0 0,1 0 0,0 0 0,0 4 0,1-1 0,0 0 0,0 0 0,1 0 0,-1 0 0,2 0 0,-1 0 0,0 0 0,1-1 0,0 1 0,1-1 0,-1 0 0,1 0 0,0 0 0,0 0 0,0-1 0,9 8 0,-1-3-124,1-1 0,0 0 0,0-1 0,1 0 0,0 0 0,0-2-1,0 0 1,1-1 0,0 0 0,28 3 0,-11-4-6702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8:05.1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76 24575,'-1'1'0,"-1"-1"0,1 1 0,-1-1 0,1 1 0,-1-1 0,1 1 0,-1 0 0,1 0 0,0 0 0,-1 0 0,1 0 0,0 0 0,0 0 0,0 0 0,0 0 0,0 0 0,0 1 0,0-1 0,0 0 0,1 1 0,-1-1 0,0 1 0,1-1 0,-1 1 0,1-1 0,-1 1 0,1-1 0,0 1 0,0-1 0,0 1 0,0-1 0,0 1 0,0 2 0,0 3 0,0 0 0,0 0 0,1 0 0,0 0 0,0 0 0,3 9 0,2-3 0,1 0 0,0-1 0,1 0 0,0 0 0,0-1 0,2 0 0,-1 0 0,1-1 0,1-1 0,0 0 0,0 0 0,1-1 0,0 0 0,0-1 0,1 0 0,24 8 0,-33-14 0,-1 0 0,1 0 0,-1 0 0,1-1 0,0 0 0,-1 1 0,1-1 0,-1 0 0,1-1 0,0 1 0,-1-1 0,1 0 0,-1 1 0,1-2 0,-1 1 0,1 0 0,-1-1 0,0 1 0,1-1 0,-1 0 0,0 0 0,0 0 0,3-4 0,-2 0 0,0 1 0,-1 0 0,0-1 0,0 0 0,0 1 0,-1-1 0,0 0 0,0-1 0,-1 1 0,1 0 0,-1 0 0,0-13 0,-1 7 0,0 1 0,-1 0 0,0-1 0,-1 1 0,0 0 0,-1 0 0,-1 0 0,1 0 0,-1 1 0,-1-1 0,0 1 0,-8-12 0,8 15 0,1 1 0,-1-1 0,0 1 0,0 0 0,-1 0 0,0 0 0,0 1 0,0 0 0,-1 0 0,1 1 0,-1-1 0,0 1 0,-1 1 0,1 0 0,-1 0 0,1 0 0,-16-3 0,20 6 0,0 0 0,0 0 0,1-1 0,-1 2 0,0-1 0,0 0 0,1 1 0,-1-1 0,0 1 0,1 0 0,-1 0 0,1 0 0,-1 0 0,1 0 0,-1 1 0,1-1 0,0 1 0,0-1 0,-1 1 0,1 0 0,0 0 0,1 0 0,-1 0 0,0 0 0,1 0 0,-1 1 0,1-1 0,-1 0 0,1 1 0,0-1 0,0 1 0,0 0 0,1-1 0,-1 1 0,1 0 0,-1-1 0,1 1 0,0 0 0,0 0 0,0 4 0,0-2 0,0 1 0,0-1 0,1 1 0,0-1 0,0 1 0,0-1 0,0 0 0,1 1 0,0-1 0,0 0 0,0 0 0,1 0 0,0 0 0,0-1 0,0 1 0,0-1 0,1 0 0,0 0 0,-1 0 0,7 4 0,-1-3-151,0-1-1,1-1 0,-1 0 0,1 0 1,0-1-1,0 0 0,0-1 1,17 1-1,8-1-6674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8:05.4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24575,'0'11'0,"-1"16"0,2 1 0,0-1 0,2 0 0,8 35 0,23 44 0,50 112 0,-82-215 0,32 89 0,-18-49 0,40 82 0,-45-106 0,1 0 0,-1 2 0,0 0 0,-2 0 0,10 30 0,-19-50 0,0-1 0,0 0 0,0 0 0,1 0 0,-1 1 0,0-1 0,0 0 0,0 0 0,0 1 0,0-1 0,0 0 0,0 0 0,0 1 0,0-1 0,0 0 0,0 0 0,0 1 0,0-1 0,0 0 0,0 0 0,0 1 0,0-1 0,0 0 0,0 0 0,0 0 0,-1 1 0,1-1 0,0 0 0,0 0 0,0 0 0,0 1 0,0-1 0,-1 0 0,1 0 0,0 0 0,0 0 0,0 1 0,-1-1 0,1 0 0,0 0 0,-1 0 0,-10-5 0,-12-16 0,-3-20 1,1 0-1,-20-50 1,10 19-1368,23 49-5459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8:05.8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1 156 24575,'0'-6'0,"0"0"0,0 0 0,0-1 0,1 1 0,0 0 0,0 0 0,0 0 0,1 0 0,0 0 0,0 0 0,1 0 0,-1 1 0,1-1 0,0 1 0,1 0 0,-1 0 0,1 0 0,0 0 0,1 1 0,-1-1 0,1 1 0,0 0 0,0 0 0,0 1 0,0 0 0,1 0 0,10-5 0,-8 6 0,0 0 0,0 0 0,0 1 0,0 0 0,1 1 0,-1 0 0,0 0 0,0 0 0,1 1 0,-1 0 0,0 1 0,0 0 0,0 0 0,0 1 0,-1 0 0,1 0 0,-1 1 0,0 0 0,0 0 0,0 1 0,12 10 0,-7-6 0,-1 1 0,-1 0 0,1 1 0,-2 0 0,1 1 0,-2 0 0,0 0 0,0 1 0,-1 0 0,0 0 0,7 22 0,-10-21 0,-1 0 0,-1 1 0,0-1 0,0 30 0,-2-38 0,0 0 0,0 1 0,-1-1 0,0 0 0,-1 1 0,1-1 0,-1 0 0,0 0 0,-1 0 0,1-1 0,-1 1 0,0-1 0,-7 10 0,9-15 0,1 1 0,0 0 0,-1-1 0,1 1 0,-1 0 0,1-1 0,-1 1 0,1-1 0,-1 1 0,1-1 0,-1 1 0,0-1 0,1 1 0,-1-1 0,0 0 0,1 1 0,-1-1 0,0 0 0,0 1 0,1-1 0,-1 0 0,0 0 0,0 0 0,1 0 0,-1 0 0,0 0 0,0 0 0,1 0 0,-1 0 0,0 0 0,0 0 0,1 0 0,-1-1 0,0 1 0,0 0 0,1-1 0,-1 1 0,0 0 0,0-1 0,0 0 0,0-1 0,1 1 0,-1 0 0,1 0 0,-1 0 0,1-1 0,-1 1 0,1 0 0,-1-1 0,1 1 0,0 0 0,0-1 0,0 1 0,0 0 0,0-1 0,0 1 0,0 0 0,0-1 0,1 1 0,-1 0 0,1-3 0,9-16-1365,4 2-5461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8:06.2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1 24575,'-1'0'0,"-1"0"0,1 1 0,-1-1 0,1 1 0,0-1 0,-1 1 0,1 0 0,0 0 0,0-1 0,-1 1 0,1 0 0,0 0 0,0 0 0,0 0 0,0 0 0,0 1 0,0-1 0,0 0 0,1 0 0,-1 1 0,0-1 0,1 0 0,-1 1 0,1-1 0,-1 1 0,0 2 0,-7 43 0,7-43 0,1 11 0,0-1 0,1 1 0,0-1 0,1 1 0,1-1 0,1 1 0,0-1 0,0 0 0,2-1 0,-1 1 0,2-1 0,8 14 0,-10-20 0,-1 0 0,1-1 0,0 1 0,1-1 0,0 0 0,0 0 0,0-1 0,1 0 0,0 0 0,8 5 0,-10-8 0,-1 0 0,1 0 0,-1-1 0,1 1 0,0-1 0,-1 0 0,1-1 0,0 1 0,0-1 0,0 0 0,0 0 0,0 0 0,-1-1 0,1 0 0,0 0 0,0 0 0,-1 0 0,7-3 0,-5 1 0,0-1 0,0 1 0,-1-1 0,0 0 0,1 0 0,-1-1 0,-1 0 0,1 1 0,-1-2 0,0 1 0,0 0 0,0-1 0,-1 0 0,0 0 0,0 0 0,-1 0 0,4-10 0,0-3 0,-2 0 0,0-1 0,-1 1 0,1-35 0,-4 49 0,1 0 0,0 0 0,-1-1 0,0 1 0,0 0 0,-1 0 0,1-1 0,-1 1 0,0 0 0,-1 0 0,1 0 0,-1-1 0,0 2 0,0-1 0,-4-7 0,5 12 0,1 0 0,0 0 0,-1 0 0,1 0 0,-1 0 0,1-1 0,-1 1 0,1 0 0,-1 0 0,1 0 0,-1 0 0,1 0 0,-1 0 0,1 1 0,-1-1 0,1 0 0,-1 0 0,1 0 0,-1 0 0,1 0 0,0 1 0,-1-1 0,1 0 0,-1 0 0,1 1 0,0-1 0,-1 0 0,1 1 0,0-1 0,-1 0 0,1 1 0,0-1 0,-1 1 0,1-1 0,0 1 0,0-1 0,0 0 0,-1 1 0,1-1 0,0 1 0,0-1 0,0 1 0,0-1 0,0 1 0,0-1 0,0 1 0,0-1 0,0 1 0,0 0 0,-6 27 0,5-14 0,1 1 0,0-1 0,1 0 0,0 0 0,2 0 0,-1 0 0,2 0 0,0-1 0,0 1 0,11 20 0,-12-27 0,0 0 0,1 0 0,0 0 0,0-1 0,0 1 0,1-1 0,0 0 0,0 0 0,1 0 0,0-1 0,0 0 0,0 0 0,0-1 0,1 1 0,0-1 0,0-1 0,0 1 0,0-1 0,1-1 0,10 4 0,-14-6-76,1 0 1,-1-1-1,0 1 0,0-1 0,0 0 0,0 0 0,-1 0 0,1 0 1,0-1-1,0 0 0,-1 1 0,1-1 0,-1-1 0,1 1 1,-1 0-1,0-1 0,5-5 0,11-9-6750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8:06.6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24575,'0'7'0,"0"9"0,0 8 0,0 8 0,0 5 0,0 3 0,7 1 0,2 1 0,-1 0 0,6-7 0,0-3 0,-2 0 0,4-5 0,-8-7 0,-5-15 0,-11-7 0,-3-3-8191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8:06.8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39 24575,'7'0'0,"9"0"0,8 0 0,8 0 0,5 0 0,2 0 0,3 0 0,0 0 0,0 0 0,-7-6 0,-3-3 0,1 0 0,0 2 0,3 2 0,-6 2-8191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28:07.4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24575,'0'15'0,"1"1"0,1 0 0,0-1 0,1 0 0,1 1 0,0-1 0,1 0 0,1-1 0,0 1 0,1-1 0,0 0 0,1-1 0,1 0 0,0 0 0,1-1 0,0 0 0,1 0 0,1-1 0,-1-1 0,14 9 0,-20-16 0,0 0 0,-1-1 0,1 1 0,0-1 0,0 0 0,1-1 0,-1 1 0,0-1 0,0 0 0,1-1 0,-1 1 0,1-1 0,-1 0 0,0 0 0,1-1 0,-1 1 0,1-1 0,-1 0 0,0-1 0,0 1 0,0-1 0,0 0 0,0-1 0,0 1 0,0-1 0,-1 0 0,1 0 0,7-7 0,-7 6 0,0-1 0,-1 1 0,1-1 0,-1 0 0,0 0 0,0-1 0,-1 0 0,1 1 0,-1-1 0,-1 0 0,1 0 0,-1-1 0,0 1 0,0 0 0,-1-1 0,0 1 0,0-1 0,0 1 0,-1-1 0,0 0 0,0 1 0,-1-1 0,-1-7 0,-7-4 0,0 23 0,-4 31 0,12-26 0,1 1 0,0-1 0,1 0 0,0 1 0,1-1 0,0 1 0,0-1 0,1 0 0,0 0 0,1 0 0,0-1 0,1 1 0,0-1 0,0 0 0,1 0 0,0-1 0,1 0 0,0 0 0,0 0 0,0-1 0,1 0 0,0 0 0,1-1 0,0 0 0,10 5 0,5 4-1365,-4 0-5461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08:11.1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10 348 24575,'11'0'0,"0"0"0,-1-1 0,1 0 0,-1-1 0,1 0 0,-1-1 0,0 0 0,0-1 0,0 0 0,0 0 0,-1-1 0,0 0 0,0-1 0,0 0 0,-1-1 0,1 1 0,-1-1 0,-1-1 0,0 0 0,0 0 0,0 0 0,-1-1 0,0 0 0,-1 0 0,0 0 0,0-1 0,-1 0 0,-1 0 0,1 0 0,-2 0 0,4-19 0,-5 17 0,0 0 0,-1 0 0,-1 0 0,1 0 0,-5-16 0,5 26 0,0 0 0,0 0 0,-1 0 0,1 0 0,-1 0 0,0-1 0,1 2 0,-1-1 0,0 0 0,0 0 0,-1 0 0,1 0 0,0 0 0,0 1 0,-1-1 0,1 1 0,-1-1 0,0 1 0,1-1 0,-1 1 0,0 0 0,0 0 0,0 0 0,1 0 0,-1 0 0,0 0 0,-1 1 0,1-1 0,0 1 0,0-1 0,0 1 0,0 0 0,0 0 0,0 0 0,-1 0 0,1 0 0,-3 1 0,3 0 0,-1 0 0,1 0 0,0 0 0,-1 0 0,1 0 0,0 1 0,0-1 0,0 1 0,0 0 0,0 0 0,0 0 0,1 0 0,-1 0 0,1 0 0,-1 0 0,1 0 0,0 0 0,0 1 0,0-1 0,0 1 0,0-1 0,0 1 0,1-1 0,-1 4 0,-7 67 0,8-69 0,1 9 0,0 0 0,1 1 0,0-1 0,2-1 0,-1 1 0,1 0 0,1-1 0,0 0 0,1 0 0,1 0 0,11 16 0,-6-8 0,-1 0 0,14 35 0,-4 1 0,-8-21 0,0 1 0,9 49 0,-21-81 0,0-1 0,-1 1 0,1-1 0,-1 1 0,0-1 0,0 1 0,0-1 0,0 1 0,-1-1 0,0 1 0,1-1 0,-1 0 0,0 1 0,-1-1 0,1 0 0,0 0 0,-1 0 0,0 0 0,0 0 0,0 0 0,-3 3 0,1-2 0,0-1 0,-1 0 0,1-1 0,-1 1 0,0-1 0,0 0 0,0 0 0,0-1 0,0 1 0,0-1 0,0 0 0,0-1 0,-10 1 0,-5 1 0,-1-1 0,1-1 0,-1-1 0,-24-5 0,41 6 0,-1-1 0,1 0 0,-1-1 0,1 1 0,0-1 0,-1 1 0,1-1 0,0 0 0,0-1 0,0 1 0,0-1 0,1 0 0,-1 0 0,1 0 0,0 0 0,0-1 0,0 1 0,0-1 0,0 0 0,1 0 0,-1 0 0,1 0 0,0 0 0,-2-8 0,0-11 0,0 1 0,2-1 0,1 0 0,0 0 0,2 0 0,1 0 0,0 0 0,2 0 0,0 1 0,16-44 0,4 20-1365,-14 26-5461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32.2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186 40 24575,'-4'-1'0,"0"0"0,0 0 0,0 0 0,1-1 0,-1 0 0,0 1 0,1-1 0,-1 0 0,-3-3 0,-21-10 0,25 13 0,0 1 0,0 1 0,1-1 0,-1 0 0,0 0 0,0 1 0,0 0 0,0-1 0,0 1 0,0 0 0,0 1 0,0-1 0,1 0 0,-1 1 0,0 0 0,0 0 0,0 0 0,0 0 0,1 0 0,-1 0 0,1 1 0,-1-1 0,1 1 0,-1-1 0,1 1 0,-4 4 0,3-2 0,0 1 0,0 0 0,1 0 0,0 0 0,-1 0 0,2 0 0,-1 1 0,0-1 0,1 1 0,0-1 0,1 1 0,-1-1 0,1 8 0,-7 38 0,5-42 0,0 0 0,0 0 0,1 0 0,1 0 0,-1 0 0,3 15 0,-2-22 0,1 1 0,0-1 0,0 0 0,0 0 0,0 0 0,0 1 0,0-1 0,0 0 0,1 0 0,-1-1 0,1 1 0,0 0 0,-1 0 0,1-1 0,0 1 0,0-1 0,0 1 0,0-1 0,0 0 0,1 0 0,-1 0 0,0 0 0,0 0 0,1-1 0,-1 1 0,0-1 0,1 1 0,-1-1 0,5 0 0,12 3 0,-1-2 0,1 0 0,0-1 0,-1 0 0,1-2 0,0 0 0,34-9 0,-49 8-105,-1 1 0,1-1 0,-1 1 0,0-1 0,0 0 0,0 0 0,0 0 0,-1 0 0,1-1 0,-1 1 0,0-1 0,3-5 0,1-3-6721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32.5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24575,'0'3'0,"0"6"0,0 3 0,0 5 0,4-1 0,1 0 0,0 1 0,2-2 0,0 0 0,-4-3 0,-3-7 0,-6-4 0,0-3-8191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32.8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23 24575,'0'-4'0,"4"-1"0,4 1 0,5 0 0,4 2 0,2 0 0,2 1 0,1 1 0,0 0 0,0 0 0,0 0 0,0 0 0,-1 1 0,1-1 0,-5 0-8191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33.4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24 238 24575,'5'-2'0,"-1"1"0,1-1 0,-1-1 0,0 1 0,1-1 0,-1 1 0,0-1 0,7-7 0,5-3 0,-8 7 0,0 0 0,-1-1 0,0 0 0,0-1 0,-1 0 0,0 1 0,0-2 0,6-12 0,-10 18 0,0 0 0,0 0 0,0 0 0,-1-1 0,1 1 0,-1 0 0,0-1 0,0 0 0,0 1 0,-1-1 0,1 1 0,-1-1 0,0 0 0,0 1 0,0-1 0,0 0 0,0 1 0,-1-1 0,0 0 0,0 1 0,0-1 0,0 1 0,0-1 0,-1 1 0,-3-5 0,4 6 0,-1 0 0,1 0 0,-1 1 0,0-1 0,0 1 0,0-1 0,0 1 0,0-1 0,0 1 0,0 0 0,0 0 0,0 0 0,-1 1 0,1-1 0,0 0 0,-1 1 0,1-1 0,0 1 0,-1 0 0,1 0 0,-1 0 0,1 0 0,0 0 0,-1 1 0,1-1 0,0 0 0,-1 1 0,1 0 0,0 0 0,0 0 0,-1 0 0,1 0 0,0 0 0,0 0 0,0 1 0,-2 1 0,-1 2 0,-1 0 0,0 1 0,1-1 0,0 1 0,1 0 0,-1 1 0,1-1 0,0 1 0,-5 13 0,4-7 0,1 1 0,0-1 0,2 1 0,-1 0 0,1 0 0,1 0 0,1 0 0,0 0 0,3 25 0,-2-32 0,0-1 0,1 1 0,0 0 0,0-1 0,0 1 0,0-1 0,1 1 0,0-1 0,1 0 0,-1 0 0,1-1 0,0 1 0,1-1 0,-1 0 0,1 0 0,0 0 0,1-1 0,-1 1 0,1-1 0,-1-1 0,13 7 0,-16-9 0,0 0 0,1 0 0,-1-1 0,0 1 0,0-1 0,0 1 0,0-1 0,1 0 0,-1 0 0,0 0 0,0 0 0,1 0 0,-1 0 0,0 0 0,0-1 0,0 1 0,1-1 0,-1 0 0,0 0 0,0 0 0,0 0 0,0 0 0,0 0 0,-1 0 0,1 0 0,0-1 0,0 1 0,-1-1 0,1 0 0,-1 1 0,1-1 0,-1 0 0,0 0 0,0 0 0,0 0 0,0 0 0,0 0 0,0 0 0,0 0 0,-1 0 0,1 0 0,-1 0 0,0-1 0,1-2 0,0 2 0,-1 0 0,0-1 0,1 1 0,-1-1 0,0 1 0,-1-1 0,1 1 0,0-1 0,-1 1 0,0-1 0,0 1 0,0 0 0,0-1 0,-1 1 0,1 0 0,-1 0 0,0 0 0,0 0 0,0 0 0,0 1 0,0-1 0,-1 0 0,1 1 0,-1 0 0,0-1 0,1 1 0,-1 0 0,0 1 0,-5-3 0,-22 3 120,19 4-321,18 4-1083,4-4-5542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33.8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62 24575,'1'7'0,"0"1"0,0-1 0,1 1 0,0-1 0,0 0 0,1 0 0,0 0 0,0 0 0,1 0 0,0-1 0,0 1 0,0-1 0,1 0 0,6 6 0,-8-8 0,0-1 0,0 0 0,0 0 0,0 0 0,0-1 0,1 1 0,-1-1 0,1 0 0,0 0 0,-1 0 0,1 0 0,0-1 0,0 1 0,0-1 0,0 0 0,1 0 0,-1-1 0,0 1 0,0-1 0,0 0 0,1 0 0,-1 0 0,0-1 0,0 1 0,0-1 0,8-3 0,-10 3 0,1-1 0,-1 1 0,1-1 0,-1 0 0,0 0 0,0 0 0,0 0 0,0 0 0,0-1 0,0 1 0,-1 0 0,1-1 0,-1 0 0,1 1 0,-1-1 0,0 0 0,0 1 0,0-1 0,-1 0 0,1 0 0,-1 0 0,1 0 0,-1 0 0,0 0 0,0 0 0,0 0 0,-1 0 0,1 0 0,-2-5 0,1 2 0,-1 0 0,1 0 0,-1 0 0,-1 0 0,1 0 0,-1 0 0,0 1 0,0-1 0,0 1 0,-1 0 0,0 0 0,0 0 0,-6-5 0,-41-23 0,49 32 0,0 0 0,0 0 0,-1 0 0,1 0 0,-1 1 0,1-1 0,0 1 0,-1-1 0,1 1 0,-4 0 0,5 0 0,0 1 0,1-1 0,-1 0 0,0 0 0,0 1 0,0-1 0,1 0 0,-1 1 0,0-1 0,0 1 0,1-1 0,-1 1 0,0-1 0,1 1 0,-1 0 0,1-1 0,-1 1 0,1 0 0,-1-1 0,1 1 0,-1 0 0,1 0 0,0-1 0,-1 1 0,1 0 0,0 0 0,0 0 0,-1 0 0,1 0 0,0 1-52,0-1-1,0 1 1,0-1-1,0 0 1,0 1-1,1-1 1,-1 0-1,0 1 1,1-1-1,-1 0 1,1 1-1,-1-1 1,1 0-1,0 0 1,-1 0-1,1 1 1,0-1-1,0 0 1,0 0-1,0 0 0,0 0 1,0 0-1,0-1 1,0 1-1,2 1 1,9 5-6774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34.2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24575,'1'34'0,"2"1"0,1-1 0,2 0 0,15 50 0,28 120 0,-43-185 0,-6-19 0,0 0 0,1 0 0,-1 0 0,0 0 0,0 0 0,0 0 0,0 0 0,0 1 0,0-1 0,0 0 0,0 0 0,0 0 0,0 0 0,0 0 0,0 0 0,1 0 0,-1 0 0,0 0 0,0 0 0,0 0 0,0 0 0,0 0 0,0 0 0,0 0 0,0 0 0,0 0 0,1 0 0,-1 0 0,0 0 0,0 0 0,0 0 0,0 0 0,0 0 0,0 0 0,0 0 0,0 0 0,1 0 0,-1 0 0,0 0 0,0 0 0,0 0 0,0 0 0,0 0 0,0 0 0,0-1 0,0 1 0,0 0 0,0 0 0,0 0 0,0 0 0,0 0 0,1 0 0,-1 0 0,0 0 0,0 0 0,0 0 0,0-1 0,0 1 0,0 0 0,0 0 0,0 0 0,0 0 0,0 0 0,0 0 0,0 0 0,0-1 0,-2-33 0,-26-38-1365,20 55-5461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34.5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46 24575,'0'-2'0,"0"0"0,0 1 0,0-1 0,1 0 0,-1 1 0,0-1 0,1 0 0,0 1 0,-1-1 0,1 1 0,0-1 0,0 1 0,-1-1 0,1 1 0,0-1 0,1 1 0,-1 0 0,0 0 0,0 0 0,1 0 0,-1 0 0,0 0 0,3-1 0,-1 0 0,1 0 0,-1 1 0,1 0 0,-1 0 0,1 0 0,0 0 0,0 0 0,0 1 0,-1 0 0,7 0 0,-6 0 0,0 0 0,-1 0 0,1 0 0,0 1 0,-1-1 0,1 1 0,-1 0 0,1 0 0,-1 1 0,0-1 0,1 1 0,-1-1 0,0 1 0,0 0 0,0 0 0,0 0 0,0 1 0,-1-1 0,1 1 0,-1-1 0,0 1 0,1 0 0,-1 0 0,3 6 0,-3 1 0,0-1 0,-1 1 0,0 0 0,0-1 0,-2 19 0,1-25 0,0 0 0,-1 1 0,1-1 0,-1 0 0,1 0 0,-1 0 0,0 0 0,0 0 0,-1 0 0,1 0 0,0 0 0,-1 0 0,0 0 0,0-1 0,0 1 0,0-1 0,0 1 0,0-1 0,0 0 0,-6 4 0,8-6 0,-1 1 0,1-1 0,-1 0 0,1 1 0,0-1 0,-1 0 0,1 1 0,-1-1 0,0 0 0,1 0 0,-1 1 0,1-1 0,-1 0 0,1 0 0,-1 0 0,1 0 0,-1 0 0,0 0 0,1 0 0,-1 0 0,1 0 0,-1 0 0,1 0 0,-1 0 0,0 0 0,1 0 0,-1 0 0,1-1 0,-1 1 0,1 0 0,-1 0 0,1-1 0,-1 1 0,1 0 0,-1-1 0,1 1 0,0-1 0,-1 1 0,1 0 0,-1-1 0,1 1 0,0-1 0,0 1 0,-1-1 0,1 1 0,0-1 0,0 1 0,-1-1 0,1 1 0,0-1 0,0 0 0,0 1 0,0-1 0,0 1 0,0-1 0,0 1 0,0-2 0,0 0 0,0 0 0,1 0 0,-1-1 0,1 1 0,-1 0 0,1 0 0,0 0 0,0 0 0,0 0 0,0 0 0,0 0 0,0 0 0,1 0 0,1-2 0,23-15-1365,-14 12-5461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35.0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 24575,'0'15'0,"1"0"0,0 1 0,1-1 0,4 18 0,-4-27 0,0 1 0,1-1 0,-1 0 0,1 1 0,1-1 0,-1-1 0,1 1 0,0 0 0,0-1 0,0 0 0,1 0 0,5 5 0,-9-9 0,0 1 0,1-1 0,-1 0 0,0 0 0,1 0 0,-1 0 0,0 0 0,1 0 0,-1 0 0,1-1 0,0 1 0,-1 0 0,1-1 0,0 1 0,-1-1 0,1 0 0,0 1 0,0-1 0,-1 0 0,1 0 0,0 0 0,-1 0 0,1-1 0,0 1 0,0 0 0,-1-1 0,1 1 0,0-1 0,-1 1 0,1-1 0,-1 0 0,1 0 0,-1 0 0,1 0 0,-1 0 0,0 0 0,1 0 0,-1 0 0,0-1 0,0 1 0,0 0 0,0-1 0,0 1 0,0-1 0,0 1 0,0-1 0,-1 1 0,1-1 0,0-3 0,3-5 0,0-1 0,-1 0 0,0 0 0,-1 0 0,0 0 0,0-16 0,-1 18 0,-1 5 0,1 0 0,-1 0 0,0 0 0,0 0 0,0 0 0,0 0 0,-1 0 0,0 0 0,0 0 0,0 0 0,0 1 0,0-1 0,-4-6 0,4 10 0,1 0 0,-1 0 0,1 0 0,-1 0 0,1 0 0,0 1 0,-1-1 0,1 0 0,-1 0 0,1 1 0,-1-1 0,1 0 0,0 1 0,-1-1 0,1 0 0,0 1 0,-1-1 0,1 1 0,0-1 0,-1 0 0,1 1 0,0-1 0,0 1 0,-1-1 0,1 1 0,0-1 0,0 1 0,0-1 0,0 1 0,0-1 0,0 1 0,0-1 0,0 1 0,0-1 0,0 1 0,0-1 0,0 1 0,0 0 0,-3 25 0,2-19 7,1 0 0,1 0 0,-1 0 0,1 0 0,0 0 1,1 0-1,0 0 0,0-1 0,0 1 0,1 0 0,0-1 0,0 0 0,1 0 0,0 0 0,0 0 0,7 8 0,-8-11-64,0 0 0,1 0 0,-1 0 0,1 0-1,0 0 1,0-1 0,0 1 0,0-1 0,0 0 0,1-1 0,-1 1 0,1-1-1,-1 0 1,1 0 0,-1 0 0,1 0 0,0-1 0,-1 0 0,1 0 0,0 0 0,-1-1-1,1 1 1,0-1 0,-1 0 0,7-3 0,3-1-6769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35.2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24575,'0'0'0,"-1"33"0,8 53 0,-5-75 0,0 0 0,1 0 0,0 0 0,1-1 0,0 1 0,1-1 0,0 0 0,9 13 0,-6-14-80,-11-18 280,-11-17-1685,7 14-5341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35.9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 24575,'3'0'0,"1"-1"0,-1 2 0,1-1 0,-1 0 0,0 1 0,1-1 0,-1 1 0,0 0 0,1 0 0,-1 0 0,6 4 0,10 1 0,-6-4 0,0 0 0,1 0 0,-1-1 0,24-2 0,-32 1 0,0-1 0,0 0 0,0 0 0,0 0 0,-1-1 0,1 0 0,0 1 0,-1-2 0,0 1 0,1 0 0,-1-1 0,0 0 0,0 0 0,0 0 0,4-6 0,-4 60 0,-3-43 0,0 0 0,0 0 0,1-1 0,0 1 0,0-1 0,1 1 0,0-1 0,0 0 0,1 0 0,0 0 0,0-1 0,9 11 0,-11-15 0,-1 0 0,1 0 0,0 0 0,1 0 0,-1 0 0,0-1 0,0 1 0,1-1 0,-1 1 0,1-1 0,-1 0 0,1 0 0,0 0 0,-1 0 0,1-1 0,0 1 0,0-1 0,-1 1 0,1-1 0,0 0 0,0 0 0,0 0 0,-1-1 0,1 1 0,0-1 0,0 1 0,-1-1 0,1 0 0,0 0 0,-1 0 0,1-1 0,-1 1 0,1 0 0,-1-1 0,0 0 0,0 1 0,3-4 0,-2 2 0,0 0 0,-1 1 0,0-1 0,0 0 0,1-1 0,-2 1 0,1 0 0,0 0 0,-1-1 0,1 1 0,-1-1 0,0 1 0,0-1 0,0-6 0,1-51 0,-2 94 0,-1-25 0,0-1 0,1 1 0,0 0 0,0 0 0,1-1 0,0 1 0,0-1 0,1 1 0,0-1 0,0 1 0,1-1 0,0 0 0,0 0 0,0 0 0,1 0 0,0-1 0,1 0 0,7 9 0,9 5-1365,-12-10-5461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1:40.3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459 148 24575,'0'3'0,"0"-1"0,1 1 0,-1 0 0,1-1 0,-1 1 0,1 0 0,0-1 0,0 1 0,0-1 0,0 1 0,1-1 0,-1 0 0,1 1 0,-1-1 0,1 0 0,0 0 0,3 2 0,-5-3 0,1 0 0,0-1 0,-1 0 0,1 1 0,0-1 0,0 1 0,0-1 0,-1 0 0,1 1 0,0-1 0,0 0 0,0 0 0,0 0 0,-1 0 0,1 0 0,0 0 0,0 0 0,0 0 0,0 0 0,0 0 0,1-1 0,-1 0 0,1 1 0,-1-1 0,0 0 0,1 0 0,-1 0 0,0-1 0,0 1 0,0 0 0,0 0 0,0-1 0,0 1 0,0 0 0,0-1 0,-1 1 0,1-1 0,0-1 0,1-2 0,0 0 0,0 1 0,0-1 0,-1 0 0,0 0 0,0-1 0,0 1 0,0 0 0,-1 0 0,0 0 0,0 0 0,-1 0 0,1-1 0,-1 1 0,0 0 0,-1 0 0,1 0 0,-1 0 0,0 1 0,0-1 0,0 0 0,-1 1 0,0-1 0,1 1 0,-2 0 0,1 0 0,0 0 0,-1 0 0,0 1 0,0 0 0,0-1 0,0 1 0,0 0 0,-1 1 0,1-1 0,-1 1 0,0 0 0,0 0 0,0 1 0,0-1 0,0 1 0,-6-1 0,-9 0 0,-1 1 0,0 0 0,-1 2 0,1 0 0,1 1 0,-1 2 0,0 0 0,1 1 0,-1 1 0,2 0 0,-1 2 0,1 0 0,0 2 0,0 0 0,1 1 0,1 0 0,-27 24 0,40-32 0,1 0 0,-1 1 0,1 0 0,0 0 0,0 0 0,0 0 0,0 1 0,1-1 0,0 1 0,0-1 0,0 1 0,0 0 0,1 0 0,-1-1 0,1 1 0,1 0 0,-1 1 0,1-1 0,0 0 0,0 0 0,0 0 0,2 9 0,0-7 0,0 0 0,1 0 0,-1 0 0,2 0 0,-1 0 0,1-1 0,0 0 0,0 0 0,0 0 0,1 0 0,0 0 0,0-1 0,0 0 0,12 8 0,4 1 0,0 0 0,1-1 0,1-1 0,0-2 0,45 15 0,-56-21 0,-1-1 0,1-1 0,0 0 0,1 0 0,-1-1 0,0-1 0,0 0 0,1-1 0,-1 0 0,0-1 0,0 0 0,0-1 0,0 0 0,13-6 0,-21 7 0,-1 1 0,0-1 0,0 0 0,0 0 0,0-1 0,0 1 0,0-1 0,-1 1 0,1-1 0,-1 0 0,0 0 0,0 0 0,0 0 0,0 0 0,-1-1 0,1 1 0,-1 0 0,1-1 0,0-4 0,0-5 0,0 0 0,0-1 0,-2-26 0,1-4 0,4 30 0,2 18 0,4 24 0,-3 34 0,-4 0 0,-5 120 0,-2-60 0,3-90 0,1-13 0,-1 1 0,-1 0 0,0-1 0,-2 1 0,-6 27 0,7-42 0,-1 1 0,1 0 0,-1-1 0,0 0 0,0 1 0,0-1 0,-1-1 0,0 1 0,0 0 0,0-1 0,-1 0 0,1 0 0,-1 0 0,0 0 0,0-1 0,0 0 0,0 0 0,-1 0 0,1-1 0,-1 0 0,0 0 0,-7 1 0,7-1 0,0 0 0,0-1 0,-1 0 0,1 0 0,-1 0 0,1-1 0,-1 0 0,1 0 0,-1-1 0,1 0 0,-1 0 0,1 0 0,0-1 0,0 0 0,-11-5 0,8 1 0,0 0 0,0 0 0,1-1 0,0 0 0,1 0 0,-1-1 0,2 0 0,-13-18 0,-16-21-1365,19 30-5461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39.9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24575,'1'75'0,"15"105"0,-11-83 0,-13-130 0,5 25 0,0 0 0,1 0 0,0 0 0,1 0 0,-1-17 0,2 23 0,0 0 0,0 0 0,0 0 0,1 1 0,-1-1 0,1 0 0,-1 0 0,1 0 0,0 0 0,0 1 0,0-1 0,0 0 0,0 1 0,0-1 0,0 1 0,1-1 0,-1 1 0,0 0 0,1-1 0,-1 1 0,1 0 0,0 0 0,-1 0 0,1 0 0,0 0 0,-1 0 0,1 1 0,0-1 0,0 0 0,0 1 0,3-1 0,14-2 0,-11 2 0,-1-1 0,0 1 0,1-1 0,-1 0 0,0-1 0,12-6 0,-17 8 0,0-1 0,0 0 0,0 0 0,0 0 0,0 0 0,0 0 0,-1 0 0,1 0 0,-1-1 0,1 1 0,-1-1 0,0 1 0,0-1 0,0 1 0,0-1 0,-1 0 0,1 1 0,-1-1 0,1 0 0,-1 0 0,0 1 0,-1-6 0,2 7 0,-1 0 0,0 0 0,0 0 0,0 0 0,0 0 0,0 0 0,0 0 0,0 0 0,0 0 0,0 0 0,-1 0 0,1 0 0,0 1 0,-1-1 0,1 0 0,-1 0 0,1 0 0,0 0 0,-1 1 0,0-1 0,1 0 0,-1 0 0,1 1 0,-1-1 0,0 0 0,0 1 0,1-1 0,-1 1 0,0-1 0,0 1 0,0-1 0,0 1 0,-1-1 0,1 2 0,-1-1 0,1 0 0,0 1 0,0-1 0,0 1 0,0-1 0,0 1 0,0-1 0,0 1 0,0 0 0,0 0 0,0 0 0,0-1 0,0 1 0,1 0 0,-1 0 0,0 0 0,0 0 0,1 0 0,-1 0 0,1 1 0,-1-1 0,1 0 0,0 0 0,-1 0 0,1 2 0,-2 7 0,0 1 0,1-1 0,0 0 0,0 0 0,1 1 0,1-1 0,0 0 0,0 0 0,1 0 0,0 0 0,1 0 0,6 15 0,-7-20 0,0 0 0,0 0 0,0 0 0,1 0 0,0 0 0,0-1 0,0 1 0,0-1 0,1 0 0,0 0 0,0 0 0,0-1 0,0 0 0,0 1 0,1-1 0,0 0 0,-1-1 0,1 1 0,0-1 0,0 0 0,0-1 0,1 1 0,-1-1 0,0 0 0,8 1 0,-12-2-91,1 0 0,0 0 0,0-1 0,0 1 0,0 0 0,-1-1 0,1 1 0,0-1 0,-1 1 0,1-1 0,0 0 0,-1 0 0,1 0 0,2-2 0,5-6-6735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40.4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105 35 24575,'10'0'0,"-14"-6"0,-5-2 0,8 6 0,-1 1 0,1-1 0,0 1 0,-1-1 0,1 1 0,-1 0 0,1-1 0,-1 1 0,0 0 0,1 0 0,-1 0 0,0 0 0,0 1 0,0-1 0,0 0 0,0 1 0,1-1 0,-1 1 0,0 0 0,0 0 0,0 0 0,0 0 0,0 0 0,0 0 0,0 0 0,0 1 0,0-1 0,0 0 0,0 1 0,0 0 0,0 0 0,0-1 0,-2 3 0,0 0 0,1 0 0,0 1 0,0-1 0,0 1 0,1-1 0,-1 1 0,1 0 0,0 0 0,0 0 0,0 1 0,1-1 0,-1 0 0,1 1 0,-1 4 0,1-4 0,0-1 0,1 1 0,-1-1 0,1 1 0,0 0 0,0-1 0,0 1 0,1-1 0,0 1 0,0-1 0,0 1 0,0-1 0,4 9 0,-4-11 0,0-1 0,1 1 0,-1-1 0,0 1 0,1-1 0,-1 0 0,1 0 0,-1 1 0,1-1 0,-1 0 0,1 0 0,0 0 0,0-1 0,0 1 0,-1 0 0,1-1 0,0 1 0,0-1 0,0 0 0,0 1 0,0-1 0,0 0 0,0 0 0,0 0 0,0-1 0,0 1 0,0 0 0,0-1 0,-1 1 0,1-1 0,0 0 0,0 0 0,3-1 0,-1-1 0,0 0 0,0 0 0,0 0 0,-1 0 0,1 0 0,-1-1 0,0 0 0,0 0 0,0 0 0,-1 0 0,3-5 0,-3 7 0,-1 1 0,0-1 0,0 0 0,0 0 0,0 0 0,0 0 0,0 0 0,-1 0 0,1-1 0,0 1 0,-1 0 0,0 0 0,0 0 0,1-1 0,-1 1 0,-1 0 0,1 0 0,0 0 0,0-1 0,-1 1 0,1 0 0,-1 0 0,0 0 0,0 0 0,-1-3 0,1 5 0,1 0 0,-1 0 0,1 1 0,-1-1 0,1 0 0,-1 1 0,1-1 0,-1 0 0,1 1 0,0-1 0,-1 0 0,1 1 0,-1-1 0,1 1 0,0-1 0,-1 1 0,1-1 0,0 0 0,0 1 0,-1 0 0,1-1 0,0 1 0,0-1 0,0 1 0,0-1 0,-1 1 0,1-1 0,0 1 0,0-1 0,0 1 0,0 0 0,0-1 0,1 2 0,-5 22 0,3-18 0,2 0 0,-1-1 0,0 1 0,1-1 0,0 1 0,1-1 0,-1 1 0,1-1 0,0 0 0,0 0 0,1 0 0,0 0 0,0 0 0,0 0 0,5 6 0,-7-10 0,1 1 0,-1-1 0,1 0 0,-1 1 0,1-1 0,0 0 0,-1 0 0,1 0 0,0 0 0,0 0 0,0-1 0,0 1 0,0 0 0,0-1 0,0 1 0,0-1 0,0 0 0,2 0 0,-1 0 0,0-1 0,-1 0 0,1 1 0,-1-1 0,1 0 0,-1-1 0,0 1 0,0 0 0,1-1 0,-1 1 0,0-1 0,0 0 0,0 1 0,0-1 0,-1 0 0,1 0 0,0 0 0,1-3 0,0-2-55,0 1-1,0-1 0,-1 0 1,0 0-1,0-1 1,0 1-1,-1 0 1,0-1-1,-1 1 0,0 0 1,0-1-1,-1-9 1,1 7-588,-1-9-6183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41.3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24575,'0'4'0,"6"138"0,-4-122 0,2-1 0,0 1 0,1 0 0,1-1 0,9 19 0,0-12 0,-11-26 0,-8-19 0,2 14 0,-29-113 0,29 106 0,0 0 0,1 0 0,0-1 0,1 1 0,0 0 0,1-1 0,4-21 0,-5 32 0,1 0 0,-1 1 0,0-1 0,1 0 0,-1 0 0,1 0 0,-1 1 0,1-1 0,0 0 0,0 0 0,0 1 0,0-1 0,0 1 0,0-1 0,0 1 0,1-1 0,-1 1 0,0 0 0,1 0 0,-1 0 0,1 0 0,-1 0 0,1 0 0,0 0 0,-1 0 0,1 0 0,0 1 0,0-1 0,0 1 0,-1-1 0,1 1 0,0 0 0,0 0 0,0 0 0,0 0 0,0 0 0,0 0 0,3 1 0,-2 0 0,0 1 0,0-1 0,0 1 0,0 0 0,-1-1 0,1 1 0,0 1 0,-1-1 0,0 0 0,1 1 0,-1-1 0,0 1 0,0 0 0,-1-1 0,1 1 0,0 0 0,-1 0 0,0 0 0,1 0 0,-1 1 0,1 5 0,1 48 0,-3-46 0,0-1 0,1 1 0,0 0 0,0-1 0,5 16 0,-5-23 0,0 0 0,1 0 0,-1 0 0,1-1 0,-1 1 0,1 0 0,0-1 0,0 0 0,0 1 0,0-1 0,1 0 0,-1 0 0,0 0 0,1 0 0,0-1 0,-1 1 0,1-1 0,0 0 0,0 1 0,0-1 0,0 0 0,0-1 0,5 2 0,-6-2 0,1 0 0,-1 0 0,1-1 0,-1 1 0,1-1 0,-1 1 0,1-1 0,-1 0 0,0 0 0,1 0 0,-1 0 0,0-1 0,0 1 0,0 0 0,0-1 0,0 0 0,0 1 0,0-1 0,0 0 0,-1 0 0,1 0 0,-1 0 0,1 0 0,-1 0 0,0-1 0,0 1 0,0 0 0,1-5 0,3-3 0,-1-1 0,-1 1 0,0-1 0,0 0 0,1-15 0,-3 16 0,2-45 0,-3 52 0,0 1 0,0-1 0,0 0 0,0 0 0,-1 0 0,1 0 0,-1 0 0,0 1 0,0-1 0,0 0 0,0 0 0,0 1 0,-1-1 0,-1-2 0,2 5 0,1 0 0,-1 0 0,1 0 0,-1 0 0,1 1 0,-1-1 0,1 0 0,-1 0 0,1 0 0,-1 1 0,1-1 0,0 0 0,-1 1 0,1-1 0,-1 0 0,1 1 0,0-1 0,-1 1 0,1-1 0,0 1 0,0-1 0,-1 0 0,1 1 0,0-1 0,0 1 0,0-1 0,0 1 0,0-1 0,-1 1 0,1-1 0,0 1 0,0-1 0,0 1 0,0-1 0,0 1 0,1-1 0,-1 1 0,0 0 0,-4 25 0,5-15 0,-1 0 0,1 0 0,1 0 0,0 0 0,1 0 0,0-1 0,6 15 0,-8-20 0,1-1 0,0 0 0,-1 0 0,1 0 0,1 0 0,-1 0 0,1 0 0,-1-1 0,1 1 0,0-1 0,0 1 0,1-1 0,-1 0 0,1 0 0,-1-1 0,1 1 0,0-1 0,0 0 0,0 0 0,7 2 0,-8-4 0,0 0 0,0 0 0,1 0 0,-1 0 0,0-1 0,0 0 0,0 0 0,0 0 0,0 0 0,0 0 0,0 0 0,0-1 0,0 1 0,0-1 0,-1 0 0,1 0 0,-1 0 0,1 0 0,-1-1 0,0 1 0,0 0 0,0-1 0,0 0 0,0 1 0,-1-1 0,1 0 0,-1 0 0,1 0 0,0-6 0,0 4 0,0-1 0,0 1 0,0-1 0,-1 0 0,0 0 0,0 0 0,-1 0 0,0 0 0,0 0 0,0 0 0,-1 1 0,1-1 0,-1 0 0,-1 0 0,-2-8 0,4 14 0,0 0 0,0 0 0,0-1 0,0 1 0,0 0 0,0 0 0,0 0 0,0 0 0,0-1 0,0 1 0,0 0 0,-1 0 0,1 0 0,0 0 0,0 0 0,0-1 0,0 1 0,0 0 0,0 0 0,0 0 0,0 0 0,-1 0 0,1 0 0,0 0 0,0 0 0,0 0 0,0-1 0,0 1 0,-1 0 0,1 0 0,0 0 0,0 0 0,0 0 0,0 0 0,-1 0 0,1 0 0,0 0 0,0 0 0,0 0 0,0 0 0,0 0 0,-1 0 0,1 0 0,0 0 0,0 0 0,0 1 0,0-1 0,-1 0 0,1 0 0,0 0 0,0 0 0,0 0 0,0 0 0,0 0 0,0 0 0,0 0 0,-1 1 0,1-1 0,0 0 0,0 0 0,-6 16 0,0 17 0,6-26 0,0 0 0,1-1 0,0 0 0,0 1 0,0-1 0,1 1 0,0-1 0,0 0 0,1 0 0,0 0 0,0 0 0,0-1 0,7 9 0,-8-11 0,0 0 0,0 0 0,1 0 0,0-1 0,-1 1 0,1-1 0,0 1 0,0-1 0,0 0 0,0 0 0,0-1 0,1 1 0,-1-1 0,0 0 0,1 1 0,-1-1 0,1-1 0,0 1 0,-1 0 0,1-1 0,0 0 0,-1 0 0,1 0 0,0 0 0,6-2 0,-9 1-76,1 1 1,-1-1-1,1 1 0,-1-1 0,0 0 0,1 0 0,-1 0 0,0 0 1,0 0-1,0 0 0,1 0 0,-1 0 0,0 0 0,0 0 1,-1-1-1,1 1 0,1-2 0,4-11-6750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41.7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 39 24575,'0'1'0,"0"-1"0,0 0 0,0 0 0,0 1 0,0-1 0,0 0 0,0 0 0,0 1 0,0-1 0,1 0 0,-1 0 0,0 1 0,0-1 0,0 0 0,0 0 0,0 0 0,1 1 0,-1-1 0,0 0 0,0 0 0,0 0 0,1 0 0,-1 1 0,0-1 0,0 0 0,1 0 0,-1 0 0,0 0 0,0 0 0,1 0 0,-1 0 0,0 0 0,0 0 0,1 0 0,-1 1 0,0-1 0,0-1 0,1 1 0,-1 0 0,0 0 0,0 0 0,1 0 0,-1 0 0,0 0 0,0 0 0,1 0 0,-1 0 0,0 0 0,0 0 0,0-1 0,1 1 0,-1 0 0,0 0 0,0 0 0,0-1 0,1 1 0,-1 0 0,0 0 0,0 0 0,0-1 0,0 1 0,0 0 0,1 0 0,-1-1 0,0 1 0,0 0 0,0 0 0,0-1 0,0 1 0,0-1 0,1 0 0,-1 1 0,1-1 0,-1 0 0,0 0 0,1 1 0,-1-1 0,0 0 0,0 0 0,1 0 0,-1 0 0,0 1 0,0-1 0,0 0 0,0 0 0,0 0 0,0 0 0,-1 0 0,1 1 0,0-1 0,0 0 0,0 0 0,-1 0 0,1 1 0,-1-1 0,1 0 0,0 0 0,-1 1 0,1-1 0,-1 0 0,0 1 0,1-1 0,-2 0 0,1 0 0,0 0 0,1 0 0,-2 0 0,1 0 0,0 0 0,0 0 0,0 0 0,0 1 0,0-1 0,-1 0 0,1 1 0,0-1 0,0 1 0,-1 0 0,1-1 0,-1 1 0,1 0 0,0 0 0,-1 0 0,1 0 0,0 0 0,-1 0 0,1 0 0,-1 0 0,1 0 0,0 1 0,-1-1 0,1 1 0,0-1 0,0 1 0,-1-1 0,1 1 0,0 0 0,0 0 0,0-1 0,0 1 0,0 0 0,0 0 0,0 0 0,0 0 0,0 0 0,0 0 0,0 1 0,1-1 0,-1 0 0,0 0 0,1 1 0,-1-1 0,1 0 0,-1 3 0,-2 4 0,-1 0 0,2 0 0,-1 1 0,1-1 0,0 1 0,0 14 0,2-19 0,-1 0 0,1 1 0,1-1 0,-1 1 0,1-1 0,0 0 0,0 1 0,0-1 0,0 0 0,1 0 0,-1 0 0,1 0 0,0 0 0,1 0 0,-1 0 0,1-1 0,-1 1 0,1-1 0,0 0 0,0 0 0,1 0 0,-1 0 0,1 0 0,-1-1 0,1 1 0,0-1 0,0 0 0,0 0 0,0-1 0,0 1 0,0-1 0,0 0 0,6 1 0,-3-1 0,1 0 0,-1-1 0,0 0 0,1 0 0,-1-1 0,0 0 0,0 0 0,0 0 0,0-1 0,0 0 0,0-1 0,0 1 0,0-1 0,-1-1 0,1 1 0,-1-1 0,0 0 0,0-1 0,9-8 0,15-21-1365,-23 24-5461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42.6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86 116 24575,'0'3'0,"1"0"0,0 0 0,0 0 0,0-1 0,1 1 0,-1 0 0,1 0 0,-1-1 0,1 1 0,0-1 0,0 0 0,0 1 0,0-1 0,0 0 0,1 0 0,3 2 0,-6-3 0,1-1 0,0 1 0,0 0 0,0-1 0,0 1 0,-1-1 0,1 0 0,0 1 0,0-1 0,0 0 0,0 1 0,0-1 0,0 0 0,0 0 0,0 0 0,0 0 0,0 0 0,0 0 0,2 0 0,-2-1 0,-1 0 0,1 1 0,0-1 0,-1 1 0,1-1 0,-1 0 0,1 0 0,-1 1 0,1-1 0,-1 0 0,1 0 0,-1 0 0,0 0 0,0 1 0,1-1 0,-1 0 0,0 0 0,0 0 0,0 0 0,0 0 0,0 0 0,0 0 0,0 0 0,0 1 0,0-1 0,-1-1 0,1-1 0,0 0 0,0 1 0,0-1 0,-1 0 0,1 1 0,-1-1 0,0 1 0,0-1 0,0 1 0,0-1 0,0 1 0,0 0 0,-1-1 0,1 1 0,-1 0 0,1 0 0,-1 0 0,0 0 0,0 0 0,0 0 0,0 1 0,0-1 0,0 1 0,-1-1 0,1 1 0,0 0 0,-1 0 0,1 0 0,-1 0 0,1 1 0,-1-1 0,-4 0 0,4 1 0,-1 0 0,1 0 0,-1 0 0,1 1 0,0 0 0,-1-1 0,1 1 0,-1 0 0,1 1 0,0-1 0,0 1 0,0-1 0,0 1 0,0 0 0,0 0 0,0 0 0,1 0 0,-1 1 0,1-1 0,-1 1 0,1 0 0,0-1 0,0 1 0,-2 5 0,1-2 0,1 0 0,0 0 0,0 0 0,1 0 0,0 0 0,0 1 0,0-1 0,1 0 0,0 1 0,1 11 0,-1-16 0,0 0 0,0-1 0,0 1 0,1 0 0,-1 0 0,0-1 0,1 1 0,-1-1 0,1 1 0,0 0 0,-1-1 0,1 1 0,0-1 0,0 0 0,0 1 0,0-1 0,0 0 0,1 1 0,-1-1 0,0 0 0,0 0 0,1 0 0,-1 0 0,1 0 0,-1-1 0,1 1 0,-1 0 0,1 0 0,-1-1 0,1 0 0,0 1 0,-1-1 0,1 0 0,0 1 0,-1-1 0,1 0 0,0 0 0,0 0 0,-1-1 0,1 1 0,0 0 0,-1-1 0,1 1 0,2-2 0,0 0 0,-1 0 0,1 0 0,-1 0 0,0 0 0,0-1 0,0 1 0,0-1 0,0 0 0,-1 0 0,1 0 0,-1 0 0,0-1 0,0 1 0,0 0 0,0-1 0,-1 0 0,1 1 0,-1-1 0,0 0 0,0 0 0,0-7 0,1 17 0,-1-1 0,1 0 0,0 1 0,0-1 0,0 0 0,1 0 0,-1 0 0,1-1 0,1 1 0,-1 0 0,1-1 0,-1 0 0,1 0 0,0 0 0,1-1 0,-1 1 0,9 4 0,-11-7 0,0 0 0,0 0 0,0 0 0,0 0 0,1 0 0,-1-1 0,0 1 0,0-1 0,1 0 0,-1 0 0,0 1 0,1-2 0,-1 1 0,0 0 0,1 0 0,-1-1 0,0 1 0,0-1 0,1 1 0,-1-1 0,0 0 0,2-1 0,-1-1 0,-1 1 0,0 0 0,1 0 0,-1-1 0,-1 1 0,1-1 0,0 0 0,0 0 0,-1 0 0,0 1 0,1-1 0,-1-1 0,0 1 0,0-3 0,2-14 0,0 0 0,-1 0 0,-2 0 0,-1-23 0,0 27 0,-1-24 0,1 7 0,4 58 0,1 0 0,0-1 0,2 1 0,1-1 0,1 0 0,1-1 0,1 0 0,18 29 0,-53-89-455,-1 0 0,-32-34 0,45 57-6371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43.2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24575,'9'1'0,"1"0"0,0 1 0,-1 0 0,1 1 0,-1 0 0,12 6 0,-10-5 0,0 0 0,1 0 0,-1-1 0,14 2 0,-21-4 0,1-1 0,0 0 0,-1 0 0,1 0 0,0-1 0,0 0 0,-1 0 0,1 0 0,-1 0 0,1-1 0,-1 1 0,1-1 0,-1 0 0,0-1 0,0 1 0,0-1 0,0 0 0,-1 0 0,6-5 0,-9 8 0,0 0 0,1-1 0,-1 1 0,0 0 0,0 0 0,0-1 0,1 1 0,-1 0 0,0 0 0,0 0 0,1-1 0,-1 1 0,0 0 0,0 0 0,1 0 0,-1 0 0,0 0 0,0 0 0,1 0 0,-1 0 0,0 0 0,1 0 0,-1 0 0,0 0 0,1 0 0,-1 0 0,0 0 0,0 0 0,1 0 0,-1 0 0,0 0 0,1 0 0,-1 0 0,0 0 0,1 1 0,4 11 0,-1 31 0,-3-24 0,0-11 0,1 0 0,0-1 0,1 1 0,0-1 0,0 0 0,1 0 0,-1 0 0,1 0 0,1-1 0,0 1 0,0-1 0,0 0 0,10 9 0,-11-12 0,-1 0 0,1-1 0,0 1 0,0-1 0,0 1 0,0-1 0,0 0 0,0-1 0,0 1 0,1-1 0,-1 0 0,1 0 0,-1 0 0,1-1 0,-1 1 0,1-1 0,-1 0 0,1 0 0,-1-1 0,1 1 0,-1-1 0,1 0 0,-1-1 0,9-2 0,-10 2 0,1 0 0,-1-1 0,0 1 0,1-1 0,-1 0 0,-1 1 0,1-1 0,0-1 0,-1 1 0,1 0 0,-1 0 0,0-1 0,0 0 0,0 1 0,-1-1 0,1 0 0,-1 0 0,0 0 0,1-5 0,0-5 0,0 0 0,-1-1 0,0-27 0,-3 82-107,1-22 165,1-1 0,0 0 0,4 26 0,-3-38-140,0 0-1,0-1 0,1 1 0,-1 0 0,1-1 1,0 1-1,0-1 0,1 0 0,-1 0 0,1 0 1,0 0-1,0 0 0,0 0 0,1-1 0,-1 0 1,1 1-1,7 3 0,1 0-6743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47.4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46 259 24575,'0'-2'0,"0"0"0,1 0 0,-1 0 0,1 0 0,-1 0 0,1 0 0,0 1 0,0-1 0,0 0 0,0 0 0,0 1 0,0-1 0,0 0 0,1 1 0,-1 0 0,0-1 0,3-1 0,33-23 0,-5 3 0,-24 14 0,0-1 0,-1 0 0,0 0 0,9-20 0,-14 26 0,0 0 0,0-1 0,0 1 0,-1-1 0,1 1 0,-1-1 0,0 1 0,-1-1 0,1 0 0,-1 0 0,0 1 0,0-1 0,0 0 0,-2-9 0,1 12 0,0 1 0,0-1 0,0 0 0,0 0 0,0 1 0,-1-1 0,1 0 0,-1 1 0,1-1 0,-1 1 0,1 0 0,-1-1 0,1 1 0,-1 0 0,0 0 0,0 0 0,0 0 0,0 0 0,0 1 0,0-1 0,0 1 0,0-1 0,0 1 0,0 0 0,0-1 0,0 1 0,0 0 0,0 0 0,0 1 0,0-1 0,0 0 0,0 1 0,0-1 0,-3 2 0,-2 0 0,0 0 0,1 0 0,-1 1 0,1 0 0,0 0 0,0 1 0,0 0 0,-11 9 0,11-7 0,1 1 0,-1 0 0,1 0 0,1 0 0,-1 1 0,1-1 0,1 1 0,-1 0 0,1 1 0,1-1 0,-1 0 0,2 1 0,-2 10 0,0 14 0,1 1 0,3 37 0,0-22 0,0-41 0,0-1 0,1 1 0,-1 0 0,1 0 0,1-1 0,-1 1 0,1-1 0,1 0 0,-1 0 0,1 0 0,1-1 0,-1 1 0,1-1 0,0 0 0,0 0 0,1 0 0,9 7 0,-7-7 0,0 0 0,0 0 0,0-1 0,1 0 0,0 0 0,0-1 0,0 0 0,0-1 0,1 0 0,-1 0 0,1-1 0,0 0 0,17 0 0,-26-2 0,1 0 0,0 0 0,-1 0 0,1 0 0,0 0 0,-1-1 0,1 1 0,0 0 0,-1-1 0,1 0 0,-1 1 0,1-1 0,-1 0 0,1 0 0,-1 0 0,1 0 0,-1 0 0,0 0 0,1 0 0,-1 0 0,0 0 0,0-1 0,0 1 0,0-1 0,0 1 0,0 0 0,-1-1 0,1 0 0,0 1 0,-1-1 0,1 1 0,-1-1 0,0 0 0,1 1 0,-1-1 0,0 0 0,0 1 0,0-1 0,0 0 0,0 1 0,0-1 0,-1 0 0,1 1 0,-2-4 0,1-1 0,0 0 0,-1 0 0,0 1 0,-1-1 0,1 1 0,-1-1 0,0 1 0,0 0 0,0 0 0,-1 0 0,-6-7 0,3 6 0,0 1 0,0-1 0,0 1 0,0 0 0,-1 1 0,0 0 0,0 0 0,0 1 0,0 0 0,-1 0 0,1 1 0,-13-2 0,14 7 0,15 6 0,15 5 0,-5-11-1365,-1 0-5461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47.8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46 24575,'-1'6'0,"1"0"0,1 1 0,-1-1 0,1 0 0,0 0 0,0 0 0,1 1 0,0-1 0,0-1 0,1 1 0,-1 0 0,7 10 0,-5-13 0,-1 1 0,0-1 0,1 0 0,0 0 0,-1 0 0,1 0 0,0-1 0,1 0 0,-1 0 0,0 0 0,1 0 0,-1 0 0,1-1 0,0 0 0,-1 0 0,1 0 0,8 0 0,-9-1 0,-1 0 0,0 0 0,1 0 0,-1-1 0,0 1 0,1-1 0,-1 1 0,0-1 0,0 0 0,0-1 0,0 1 0,0 0 0,0-1 0,0 0 0,0 0 0,0 1 0,-1-2 0,1 1 0,-1 0 0,1 0 0,-1-1 0,0 1 0,0-1 0,0 0 0,-1 0 0,1 0 0,0 0 0,-1 0 0,0 0 0,1-4 0,1 0 0,-1 0 0,-1-1 0,1 1 0,-1-1 0,-1 1 0,1-1 0,-1 1 0,-1-1 0,1 1 0,-1-1 0,-1 1 0,-3-13 0,5 20 0,0 0 0,1 0 0,-1-1 0,0 1 0,0 0 0,0 0 0,0-1 0,0 1 0,0 0 0,0 0 0,0-1 0,0 1 0,-1 0 0,1-1 0,0 1 0,0 0 0,0 0 0,0-1 0,0 1 0,0 0 0,0 0 0,-1 0 0,1-1 0,0 1 0,0 0 0,0 0 0,-1 0 0,1-1 0,0 1 0,0 0 0,0 0 0,-1 0 0,1 0 0,0 0 0,0-1 0,-1 1 0,1 0 0,0 0 0,-1 0 0,1 0 0,0 0 0,0 0 0,-1 0 0,1 0 0,0 0 0,0 0 0,-1 0 0,1 0 0,0 0 0,-1 0 0,-5 18 0,1 25 0,4-31 14,2 1-1,-1-1 0,2 0 0,0 1 1,0-1-1,1 0 0,1 0 1,4 12-1,-6-21-58,-1 1 0,1-1 0,-1 0 0,1 0 0,0 0 0,0 0 0,1 0 0,-1 0 0,0-1 0,1 1 0,0-1 0,0 0 0,-1 0 0,1 0 0,1 0 0,-1 0 0,0 0 0,0-1 0,1 1 0,-1-1 0,0 0 0,1 0 0,-1-1 0,1 1 0,0-1 0,-1 1 0,1-1 0,-1 0 0,1-1 0,0 1 0,-1-1 0,6-1 0,4-2-6781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48.5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108 104 24575,'1'0'0,"0"-1"0,0 1 0,0-1 0,0 1 0,0-1 0,0 1 0,0-1 0,0 1 0,0-1 0,-1 0 0,1 1 0,0-1 0,0 0 0,-1 0 0,1 0 0,0 1 0,-1-1 0,1 0 0,-1 0 0,1 0 0,-1 0 0,0 0 0,1 0 0,-1 0 0,0 0 0,0 0 0,0 0 0,0 0 0,1 0 0,-1-1 0,-1 1 0,1 0 0,0 0 0,0-1 0,0-2 0,-1 0 0,1 0 0,0 0 0,-1 0 0,0 1 0,0-1 0,0 0 0,-3-5 0,3 7 0,-1-1 0,1 1 0,-1-1 0,0 1 0,0 0 0,0 0 0,0 0 0,-1 0 0,1 0 0,-1 0 0,1 1 0,-1-1 0,1 1 0,-1 0 0,0-1 0,-3 0 0,4 2 0,0 0 0,0 0 0,0 0 0,0 0 0,0 0 0,-1 0 0,1 1 0,0-1 0,0 0 0,1 1 0,-1 0 0,0 0 0,0-1 0,0 1 0,0 0 0,0 0 0,1 1 0,-3 1 0,0 0 0,1 1 0,0-1 0,0 1 0,0 0 0,0 0 0,0 0 0,1 1 0,0-1 0,0 1 0,0-1 0,0 1 0,1 0 0,0-1 0,0 1 0,0 0 0,1 0 0,-1 0 0,1 6 0,0-8 0,0 0 0,1 0 0,-1 0 0,1 0 0,-1 0 0,1-1 0,0 1 0,0 0 0,0 0 0,1-1 0,-1 1 0,1-1 0,-1 1 0,1-1 0,0 1 0,0-1 0,0 0 0,0 0 0,0 0 0,0 0 0,1-1 0,-1 1 0,1 0 0,-1-1 0,1 0 0,-1 1 0,1-1 0,0 0 0,0 0 0,0-1 0,0 1 0,-1-1 0,1 1 0,6-1 0,-6 0 0,1 0 0,-1-1 0,1 1 0,-1-1 0,1 0 0,-1 0 0,0 0 0,1 0 0,-1 0 0,0-1 0,0 0 0,0 1 0,0-1 0,0 0 0,0-1 0,-1 1 0,1 0 0,-1-1 0,1 1 0,-1-1 0,0 0 0,0 0 0,0 0 0,-1 0 0,1 0 0,-1 0 0,1-1 0,-1 1 0,1-4 0,2-14 0,-1 9 0,6 36 0,39 101 0,-29-79 0,19 66 0,-30-84 0,8 40 0,-15-63 0,0 0 0,0 0 0,-1 0 0,0 1 0,0-1 0,-1 0 0,1 0 0,-1 0 0,0 0 0,-3 7 0,4-10 0,-1 0 0,0 0 0,0 0 0,0 0 0,-1 0 0,1 0 0,0-1 0,-1 1 0,1 0 0,-1-1 0,1 1 0,-1-1 0,0 0 0,0 1 0,0-1 0,1 0 0,-1 0 0,0 0 0,0 0 0,-1-1 0,1 1 0,0-1 0,0 1 0,0-1 0,0 1 0,0-1 0,-1 0 0,1 0 0,0 0 0,0-1 0,0 1 0,-1 0 0,1-1 0,0 1 0,0-1 0,0 0 0,0 0 0,-3-2 0,-2 0 0,1 0 0,0-1 0,0 0 0,0 0 0,0 0 0,1-1 0,-1 0 0,1 0 0,0-1 0,-6-8 0,8 6-52,-1 1-1,1-1 1,1 1-1,-1-1 1,2 0-1,-1 0 1,1 0-1,0 0 1,0 0-1,1 0 1,0-1-1,1 1 1,-1 0-1,2 0 1,-1 0-1,1 0 1,0 1-1,1-1 1,0 0-1,0 1 1,1-1-1,0 1 0,0 0 1,0 1-1,10-12 1,-5 7-6774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49.1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108 65 24575,'1'0'0,"0"0"0,-1 0 0,1 0 0,0 0 0,-1 0 0,1 0 0,-1 0 0,1-1 0,0 1 0,-1 0 0,1-1 0,-1 1 0,1 0 0,-1-1 0,1 1 0,-1 0 0,1-1 0,-1 1 0,1-1 0,-1 1 0,0-1 0,1 1 0,-1-1 0,0 0 0,1 1 0,-1-1 0,0 1 0,0-1 0,0 0 0,1 1 0,-1-1 0,0 1 0,0-1 0,0 0 0,0 1 0,0-1 0,0 0 0,0 1 0,0-1 0,-1 1 0,1-1 0,0 0 0,0 1 0,0-1 0,-1 1 0,1-1 0,0 0 0,-1 0 0,0-2 0,0 1 0,0 0 0,0-1 0,0 1 0,-1 0 0,1 0 0,0-1 0,-1 1 0,0 0 0,0 1 0,-2-4 0,1 3 0,0 1 0,0-1 0,0 1 0,0-1 0,0 1 0,0 0 0,0 0 0,0 1 0,0-1 0,-1 1 0,1-1 0,0 1 0,0 0 0,-1 0 0,1 0 0,0 1 0,-4 0 0,5 0 0,-1 0 0,1 0 0,0 0 0,0 0 0,0 1 0,0-1 0,0 1 0,0-1 0,1 1 0,-1 0 0,0 0 0,1-1 0,-1 1 0,1 0 0,0 1 0,0-1 0,0 0 0,-1 3 0,0 0 0,1 0 0,-1-1 0,1 1 0,1 0 0,-1 0 0,1 0 0,0 0 0,0 0 0,0 0 0,1 0 0,0 0 0,0 0 0,0 0 0,0 0 0,1-1 0,0 1 0,0 0 0,0-1 0,1 0 0,-1 1 0,5 4 0,-3-5 0,-1 0 0,0 0 0,1-1 0,0 0 0,0 0 0,0 0 0,0 0 0,1 0 0,-1-1 0,1 0 0,5 2 0,-8-3 0,0-1 0,-1 0 0,1 0 0,-1 0 0,1 0 0,0 0 0,-1 0 0,1 0 0,-1 0 0,1 0 0,-1-1 0,1 1 0,-1-1 0,1 1 0,-1-1 0,1 0 0,-1 0 0,1 1 0,-1-1 0,0 0 0,0 0 0,1 0 0,-1 0 0,0-1 0,0 1 0,0 0 0,0 0 0,0-1 0,0 1 0,-1 0 0,1-1 0,0 1 0,-1-1 0,1 1 0,-1-1 0,1 1 0,-1-1 0,0 1 0,0-3 0,3-10 0,-1 0 0,-1 0 0,0-1 0,-3-24 0,3 45 0,0-1 0,0 1 0,0-1 0,1 0 0,0 1 0,0-1 0,0 0 0,1 0 0,-1 0 0,1-1 0,1 1 0,3 4 0,-5-7 0,0 1 0,0-1 0,0 0 0,1 0 0,-1 0 0,1-1 0,-1 1 0,1 0 0,0-1 0,-1 0 0,1 0 0,0 0 0,0 0 0,0 0 0,0 0 0,0-1 0,0 1 0,0-1 0,0 0 0,0 0 0,0 0 0,0 0 0,1-1 0,-1 1 0,0-1 0,-1 0 0,1 0 0,4-1 0,-5 0-14,1 1 0,-1-1-1,0 1 1,0-1 0,0 0-1,0 0 1,0 0 0,0 0 0,0 0-1,-1 0 1,1 0 0,-1-1-1,1 1 1,-1-1 0,0 1 0,0-1-1,1-2 1,3-7-1094,1-1-5718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3:27.3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2021 24575,'1'-2'0,"-1"0"0,1-1 0,-1 1 0,1 0 0,0-1 0,0 1 0,0 0 0,0 0 0,0 0 0,0 0 0,1 0 0,-1 0 0,1 0 0,-1 0 0,1 1 0,0-1 0,2-2 0,41-26 0,-24 16 0,59-37 0,1 3 0,135-57 0,-199 97 0,273-107 0,-66 30 0,22-21 0,-132 65 0,-68 26 0,70-34 0,-30-4 0,-56 33 0,52-26 0,201-95 0,-81 61 0,79-27 0,-211 78 0,20-7 0,91-52 0,-136 65 0,71-26 0,-66 30 0,56-31 0,-73 34 0,56-19 0,-56 23 0,59-30 0,157-84 0,-4 4 0,-181 90 0,2 3 0,118-34 0,-64 24 0,-119 38 0,0 1 0,-1-1 0,1 1 0,0 0 0,0-1 0,0 1 0,-1 0 0,1 0 0,0 0 0,0-1 0,0 1 0,0 0 0,0 0 0,-1 0 0,1 0 0,0 0 0,0 1 0,0-1 0,0 0 0,0 0 0,1 1 0,-8 14 0,-38 34 0,24-28 0,-47 73 0,33-44 0,-67 74 0,94-117 0,1 1 0,-1-1 0,1 1 0,0 0 0,1 1 0,0 0 0,1 0 0,-1 0 0,-4 18 0,9-27 0,-1 0 0,1 1 0,0-1 0,0 0 0,0 0 0,0 1 0,0-1 0,0 0 0,0 1 0,0-1 0,0 0 0,0 0 0,0 1 0,0-1 0,0 0 0,0 0 0,0 1 0,0-1 0,0 0 0,1 0 0,-1 1 0,0-1 0,0 0 0,0 0 0,0 1 0,0-1 0,1 0 0,-1 0 0,0 0 0,0 0 0,0 1 0,1-1 0,-1 0 0,0 0 0,0 0 0,1 0 0,-1 0 0,0 1 0,0-1 0,1 0 0,-1 0 0,0 0 0,0 0 0,1 0 0,-1 0 0,0 0 0,0 0 0,1 0 0,-1 0 0,18-9 0,14-17 0,-16 11 0,24-20 0,-1-2 0,-3-2 0,-1-1 0,52-77 0,-83 109 0,0 0 0,0-1 0,-1 1 0,0-1 0,0 1 0,-1-1 0,0 0 0,-1 0 0,0 0 0,0 0 0,-1-10 0,0 16 0,-1-1 0,1 1 0,-1-1 0,1 1 0,-1 0 0,0-1 0,-1 1 0,1 0 0,0 0 0,-1-1 0,0 1 0,0 0 0,0 1 0,0-1 0,0 0 0,0 0 0,-1 1 0,1 0 0,-1-1 0,0 1 0,0 0 0,0 0 0,0 1 0,0-1 0,0 0 0,0 1 0,-1 0 0,1 0 0,0 0 0,-6-1 0,-30-2 0,1 1 0,-1 2 0,-63 6 0,-3 0 0,-34-5-1365,108 0-5461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49.3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 1 24575,'-2'0'0,"1"1"0,-1 0 0,0-1 0,1 1 0,-1 0 0,1 0 0,-1 0 0,1 0 0,-1 0 0,1 0 0,0 1 0,-1-1 0,1 0 0,0 1 0,0-1 0,0 1 0,0-1 0,0 1 0,1-1 0,-1 1 0,0 0 0,1 0 0,-1-1 0,0 4 0,-10 43 0,10-29 0,1 1 0,0 0 0,2-1 0,0 1 0,7 28 0,-2-8 0,-6-134-1365,-1 74-5461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50.0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24575,'0'16'0,"2"0"0,0 0 0,1 0 0,1 0 0,1-1 0,0 1 0,0-1 0,2 0 0,0-1 0,0 0 0,2 0 0,0 0 0,0-1 0,1 0 0,1-1 0,0 0 0,0-1 0,15 11 0,-24-20 0,0-1 0,-1 0 0,1 0 0,0 0 0,0 0 0,0 0 0,0 0 0,0 0 0,0-1 0,0 1 0,0-1 0,0 1 0,0-1 0,0 0 0,0 0 0,0 0 0,0 0 0,0 0 0,0 0 0,0-1 0,0 1 0,0-1 0,0 1 0,4-3 0,-3 1 0,0 0 0,0-1 0,0 1 0,0-1 0,-1 0 0,1 0 0,-1 0 0,0 0 0,0 0 0,0-1 0,0 1 0,2-6 0,1-6 0,0 0 0,-1-1 0,0 0 0,-1 1 0,1-27 0,-15-1 0,-1 30 0,11 14 0,1-1 0,-1 0 0,0 0 0,0 1 0,1-1 0,-1 0 0,0 1 0,1-1 0,-1 1 0,1-1 0,-1 1 0,0-1 0,1 1 0,-1 0 0,1-1 0,-1 1 0,1 0 0,0-1 0,-1 1 0,1 0 0,0 0 0,-1-1 0,1 1 0,0 0 0,0 1 0,-2 4 0,1-1 0,0 1 0,1 0 0,-1 0 0,1 0 0,0 0 0,1 0 0,0-1 0,-1 1 0,2 0 0,-1 0 0,1-1 0,2 7 0,0-2 0,0 0 0,0 0 0,1-1 0,0 0 0,1 0 0,11 14 0,-16-21 0,0 0 0,1 0 0,0-1 0,-1 1 0,1 0 0,0-1 0,0 1 0,0-1 0,0 1 0,0-1 0,0 0 0,0 0 0,0 0 0,0 0 0,1 0 0,-1 0 0,0-1 0,1 1 0,-1-1 0,1 0 0,-1 0 0,0 0 0,1 0 0,-1 0 0,1 0 0,-1 0 0,0-1 0,1 1 0,-1-1 0,0 0 0,1 0 0,-1 0 0,0 0 0,0 0 0,0 0 0,0-1 0,0 1 0,0 0 0,2-3 0,1-2 0,0 1 0,-1-1 0,0 1 0,0-1 0,-1 0 0,1-1 0,-1 1 0,0 0 0,-1-1 0,0 0 0,0 1 0,1-11 0,-1-39 0,-3 45 0,1 0 0,1 1 0,0-1 0,3-16 0,-5 27 0,1 0 0,0 0 0,0 0 0,0 0 0,0-1 0,0 1 0,0 0 0,0 0 0,0 0 0,0 0 0,0-1 0,0 1 0,0 0 0,0 0 0,0 0 0,0 0 0,0-1 0,0 1 0,0 0 0,0 0 0,0 0 0,0-1 0,0 1 0,0 0 0,0 0 0,0 0 0,0 0 0,0-1 0,1 1 0,-1 0 0,0 0 0,0 0 0,0 0 0,0 0 0,0 0 0,1-1 0,-1 1 0,0 0 0,0 0 0,0 0 0,0 0 0,1 0 0,-1 0 0,0 0 0,0 0 0,0 0 0,0 0 0,1 0 0,-1 0 0,0 0 0,0 0 0,0 0 0,0 0 0,1 0 0,-1 0 0,0 0 0,0 0 0,0 0 0,1 0 0,-1 0 0,0 0 0,0 0 0,0 0 0,1 1 0,4 16 0,0 25 0,-5-37 0,0 1 0,0-1 0,1 1 0,0-1 0,0 0 0,0 1 0,0-1 0,1 0 0,0 1 0,0-1 0,0 0 0,1-1 0,0 1 0,0 0 0,0-1 0,0 1 0,1-1 0,0 0 0,0 0 0,0-1 0,0 1 0,0-1 0,1 0 0,0 0 0,-1 0 0,1-1 0,0 1 0,0-1 0,1 0 0,-1-1 0,0 1 0,1-1 0,-1 0 0,1-1 0,8 1 0,-12-1-41,0-1-1,0 1 1,1-1-1,-1 1 0,0-1 1,0 0-1,0 0 1,0 0-1,0 0 1,0 0-1,0 0 1,0-1-1,0 1 0,-1 0 1,1-1-1,-1 0 1,1 1-1,-1-1 1,1 0-1,-1 0 1,0 0-1,0 0 0,2-4 1,-1 4-327,5-10-6458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50.3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24575,'0'4'0,"0"4"0,0 5 0,0 4 0,4-2 0,1 1 0,-1 2 0,0 0 0,2 1 0,1 2 0,-2-1 0,-1-6 0,-1-9 0,-5-6 0,-3-6 0,-3-6 0,0 0-8191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50.8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 24575,'93'11'0,"-75"-7"0,1 0 0,0-2 0,0 0 0,1-1 0,-1-1 0,0-1 0,28-4 0,-44 4 0,0 0 0,0 0 0,0 0 0,-1-1 0,1 1 0,0-1 0,-1 0 0,1 0 0,-1 0 0,1 0 0,-1 0 0,0 0 0,0-1 0,3-3 0,-3 3 0,1 55 0,-3-34 0,0-1 0,1 1 0,6 29 0,-7-43 0,1-1 0,0 1 0,-1-1 0,1 1 0,0-1 0,1 1 0,-1-1 0,1 0 0,-1 0 0,1 0 0,0 0 0,0 0 0,0 0 0,1 0 0,-1-1 0,0 1 0,1-1 0,0 1 0,0-1 0,0 0 0,0 0 0,0-1 0,0 1 0,0 0 0,4 0 0,-5-1 0,0-1 0,-1 0 0,1 0 0,0 0 0,-1 0 0,1 0 0,0 0 0,0 0 0,-1-1 0,1 1 0,0-1 0,-1 1 0,1-1 0,0 0 0,-1 1 0,1-1 0,-1 0 0,1 0 0,-1 0 0,0 0 0,3-3 0,-2 1 0,1 0 0,-1 0 0,0-1 0,0 1 0,-1 0 0,1-1 0,-1 0 0,1 1 0,0-7 0,1-6 0,-1-1 0,-1 1 0,-1-26 0,0 40 0,0-3 0,0-1 0,0 1 0,0 0 0,0-1 0,1 1 0,0 0 0,0 0 0,1-1 0,-1 1 0,4-7 0,-3 15 0,-1 0 0,0 0 0,0 0 0,0-1 0,0 2 0,0-1 0,-1 0 0,1 0 0,-1 5 0,0-6 0,4 22-136,0 0-1,2 0 1,1-1-1,1 0 1,0 0-1,2-1 1,1 0-1,1 0 0,23 32 1,-27-44-6690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9:02.8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98 1 24575,'-2'39'0,"-2"0"0,-1 0 0,-2-1 0,-15 45 0,-5-12 0,18-53 0,2 1 0,-8 25 0,15-43 0,0 0 0,0 1 0,0-1 0,0 0 0,0 1 0,0-1 0,1 0 0,-1 1 0,0-1 0,1 0 0,-1 1 0,1-1 0,-1 0 0,1 0 0,0 1 0,0-1 0,-1 0 0,1 0 0,0 0 0,0 0 0,0 0 0,0 0 0,0 0 0,0-1 0,0 1 0,0 0 0,1 0 0,-1-1 0,0 1 0,0-1 0,1 1 0,-1-1 0,0 0 0,1 1 0,-1-1 0,0 0 0,1 0 0,-1 0 0,3 0 0,65 1 0,-57-1 0,11-1 0,-14 2 0,1-1 0,-1-1 0,0 1 0,0-2 0,1 1 0,11-5 0,-18 5 0,1-1 0,-1 0 0,-1 0 0,1 0 0,0 0 0,0 0 0,-1 0 0,1-1 0,-1 1 0,0-1 0,0 0 0,0 1 0,0-1 0,0 0 0,-1 0 0,1-1 0,-1 1 0,0 0 0,0 0 0,0-1 0,1-4 0,1-15 0,0 0 0,-2 0 0,0 0 0,-3-23 0,0 7 0,-19 135 0,17-3 0,8 114 0,2-162-40,-4-32-149,0-1 0,-1 1-1,0 0 1,-1-1 0,-1 1-1,-1 13 1,-2-7-6637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9:09.3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66 24575,'0'-2'0,"0"-1"0,0 1 0,0-1 0,0 0 0,1 1 0,-1-1 0,1 1 0,0-1 0,0 1 0,-1-1 0,2 1 0,-1 0 0,0-1 0,0 1 0,1 0 0,-1 0 0,1 0 0,0 0 0,0 0 0,0 0 0,0 0 0,0 1 0,0-1 0,2 0 0,0 0 0,0 0 0,0 1 0,0 0 0,1 0 0,-1 0 0,0 0 0,0 1 0,1 0 0,-1-1 0,0 2 0,1-1 0,-1 0 0,0 1 0,6 1 0,-5 0 0,-1 0 0,0 0 0,1 0 0,-1 1 0,0-1 0,0 1 0,0 0 0,-1 0 0,1 1 0,-1-1 0,0 1 0,0-1 0,0 1 0,0 0 0,0 0 0,-1 0 0,0 1 0,0-1 0,0 1 0,0-1 0,-1 1 0,0-1 0,0 1 0,0 0 0,0 0 0,-1-1 0,0 1 0,0 0 0,-1 7 0,1-6 0,0-1 0,0 1 0,-1 0 0,1 0 0,-2-1 0,1 1 0,0 0 0,-1-1 0,0 1 0,0-1 0,-1 0 0,0 0 0,0 0 0,0 0 0,0 0 0,-1 0 0,1-1 0,-1 0 0,0 0 0,-1 0 0,1 0 0,-1-1 0,0 1 0,-6 3 0,10-7 0,0 0 0,1 1 0,-1-1 0,0 0 0,1 1 0,-1-1 0,0 0 0,0 0 0,1 1 0,-1-1 0,0 0 0,0 0 0,1 0 0,-1 0 0,0 0 0,0 0 0,0 0 0,1 0 0,-1-1 0,0 1 0,0 0 0,1 0 0,-1-1 0,0 1 0,1 0 0,-1-1 0,0 1 0,1-1 0,-1 1 0,1 0 0,-1-1 0,0 0 0,1 1 0,-1-1 0,1 1 0,0-1 0,-1 0 0,1 1 0,-1-1 0,1 0 0,0 1 0,0-1 0,-1 0 0,1-1 0,0 1 0,0-1 0,0 1 0,0-1 0,0 1 0,0-1 0,1 1 0,-1 0 0,0-1 0,1 1 0,-1-1 0,1 1 0,0 0 0,-1 0 0,1-1 0,0 1 0,0 0 0,0 0 0,0 0 0,0 0 0,0 0 0,0 0 0,0 0 0,2-1 0,0 0 0,1 0 0,-1 1 0,1-1 0,0 1 0,-1 0 0,1 0 0,0 1 0,-1-1 0,1 1 0,0 0 0,0 0 0,0 0 0,-1 0 0,1 1 0,0-1 0,0 1 0,-1 0 0,1 0 0,0 0 0,-1 1 0,1-1 0,-1 1 0,0 0 0,0 0 0,1 0 0,3 4 0,9 7 0,-1 1 0,0 1 0,22 27 0,-18-20 0,-14-15 0,1 0 0,-1 0 0,-1 0 0,0 0 0,0 1 0,0 0 0,-1 0 0,0 0 0,0 0 0,-1 0 0,2 10 0,-4-16 0,0 0 0,1 1 0,-1-1 0,0 1 0,0-1 0,-1 1 0,1-1 0,0 1 0,-1-1 0,1 1 0,-1-1 0,0 0 0,0 1 0,0-1 0,0 0 0,0 0 0,-1 0 0,1 0 0,-1 0 0,1 0 0,-1 0 0,0 0 0,1 0 0,-1-1 0,0 1 0,0-1 0,0 0 0,0 1 0,-1-1 0,1 0 0,0 0 0,0 0 0,-1 0 0,1-1 0,-1 1 0,1-1 0,-1 1 0,1-1 0,-1 0 0,-3 0 0,-1 0 11,0 1 0,0-2 0,0 1 0,1 0 0,-1-1 0,0-1-1,0 1 1,1-1 0,-1 0 0,-11-6 0,14 6-79,1 0 1,0 0-1,0 0 1,0-1-1,0 1 1,1-1-1,-1 0 1,1 0-1,-1 0 1,1 0-1,0 0 1,0 0-1,0-1 1,1 1-1,-1-1 1,1 1-1,0-1 1,0 0-1,0 1 1,0-1-1,1-4 1,-2-9-6759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9:10.0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24575,'9'0'0,"0"1"0,0-2 0,-1 0 0,1 0 0,0 0 0,0-1 0,15-6 0,-21 7 0,0-1 0,0 0 0,0 0 0,0 0 0,-1 0 0,1-1 0,-1 1 0,0-1 0,0 0 0,0 1 0,0-1 0,0 0 0,0 0 0,-1 0 0,1 0 0,-1-1 0,0 1 0,0 0 0,0-1 0,-1 1 0,1 0 0,-1-1 0,0-4 0,1 6 0,0-32 0,-1 34 0,0-1 0,0 0 0,1 0 0,-1 0 0,0 0 0,-1 0 0,1 0 0,0 0 0,0 0 0,0 0 0,0 0 0,-1 0 0,1 0 0,0 0 0,-1 0 0,1 0 0,-1 0 0,1 1 0,-1-1 0,0 0 0,1 0 0,-1 0 0,0 1 0,1-1 0,-1 0 0,-1 0 0,1 2 0,1-1 0,-1 1 0,0-1 0,1 1 0,-1-1 0,0 1 0,1-1 0,-1 1 0,0 0 0,1-1 0,-1 1 0,1 0 0,-1 0 0,1-1 0,0 1 0,-1 0 0,1 0 0,0 0 0,0-1 0,-1 1 0,1 0 0,0 0 0,0 0 0,0 0 0,0 0 0,0-1 0,0 1 0,0 2 0,1 27 0,0-23 0,1 0 0,0 0 0,1 0 0,0 0 0,0 0 0,0 0 0,1 0 0,0-1 0,0 0 0,1 0 0,-1 0 0,9 8 0,-11-12 0,0 0 0,0 0 0,0 0 0,1 0 0,-1-1 0,0 1 0,1-1 0,-1 1 0,1-1 0,0 0 0,-1 0 0,1 0 0,0 0 0,-1-1 0,1 1 0,0-1 0,0 1 0,0-1 0,-1 0 0,1 0 0,0-1 0,0 1 0,0 0 0,0-1 0,-1 0 0,1 1 0,0-1 0,-1 0 0,1-1 0,0 1 0,-1 0 0,0-1 0,1 1 0,-1-1 0,0 0 0,2-2 0,0 0 0,0-1 0,0 0 0,-1 0 0,0 0 0,0-1 0,0 1 0,-1 0 0,0-1 0,0 0 0,0 0 0,-1 1 0,2-11 0,1-72 0,-3 98 0,0 1 0,0-1 0,1 0 0,0-1 0,1 1 0,0 0 0,0-1 0,1 1 0,1-1 0,5 10 0,-7-14 0,1 0 0,-1-1 0,1 1 0,0-1 0,0 0 0,0 0 0,0 0 0,1 0 0,-1-1 0,1 0 0,0 0 0,0 0 0,1-1 0,-1 0 0,0 0 0,1 0 0,-1 0 0,1-1 0,0 0 0,-1 0 0,11 0 0,-13-1 0,0-1 0,0 1 0,0-1 0,0 1 0,-1-1 0,1 0 0,0 0 0,0 0 0,0-1 0,-1 1 0,1-1 0,-1 1 0,1-1 0,-1 0 0,0 0 0,1 0 0,-1 0 0,0-1 0,0 1 0,-1 0 0,1-1 0,0 1 0,-1-1 0,0 0 0,1 0 0,-1 1 0,0-1 0,-1 0 0,1 0 0,0 0 0,0-3 0,0-2 0,0 0 0,0 0 0,0 0 0,-1 0 0,0 0 0,-1 0 0,0 0 0,0 1 0,0-1 0,-6-15 0,7 22 0,-1 0 0,1 0 0,-1 0 0,1 0 0,-1 0 0,1 0 0,-1 0 0,1 0 0,-1 0 0,0 0 0,0 0 0,1 1 0,-1-1 0,0 0 0,0 0 0,0 1 0,-1-2 0,1 2 0,1 0 0,-1 0 0,1 0 0,-1 0 0,1 0 0,-1 0 0,0 0 0,1 1 0,-1-1 0,1 0 0,-1 0 0,1 0 0,0 0 0,-1 1 0,1-1 0,-1 0 0,1 0 0,-1 1 0,1-1 0,0 0 0,-1 1 0,1-1 0,-1 0 0,1 1 0,-1 0 0,0 1 0,0 0 0,-1 1 0,1-1 0,0 0 0,0 0 0,1 1 0,-1-1 0,0 1 0,1-1 0,-1 1 0,1-1 0,0 1 0,0-1 0,0 4 0,3 10 0,0-1 0,1 0 0,1 0 0,0 0 0,14 27 0,-15-35 0,0 1 0,0-1 0,1 0 0,0 0 0,1-1 0,0 0 0,0 0 0,0 0 0,0-1 0,1 1 0,0-2 0,12 7 0,-18-10-76,0 0 1,1-1-1,-1 1 0,1-1 0,-1 1 0,0-1 0,1 0 0,-1 1 1,1-1-1,-1 0 0,1 0 0,-1 0 0,1 0 0,-1-1 1,1 1-1,-1 0 0,3-1 0,5-5-6750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9:10.3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24575,'0'3'0,"0"6"0,0 3 0,4 1 0,1 2 0,3-3 0,4-2 0,0 0 0,2-1 0,-3-3-8191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9:11.3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40 24575,'1'13'0,"2"1"0,0-1 0,0 0 0,1 0 0,1 0 0,0 0 0,11 17 0,0 5 0,4 14 0,-8-17 0,2-1 0,19 31 0,-33-61 0,0-1 0,0 0 0,0 1 0,0-1 0,0 0 0,0 0 0,0 1 0,0-1 0,1 0 0,-1 1 0,0-1 0,0 0 0,0 1 0,0-1 0,1 0 0,-1 0 0,0 0 0,0 1 0,1-1 0,-1 0 0,0 0 0,0 0 0,1 1 0,-1-1 0,0 0 0,1 0 0,-1 0 0,0 0 0,1 0 0,-1 0 0,0 0 0,1 0 0,-1 0 0,0 0 0,1 0 0,-1 0 0,0 0 0,1 0 0,1-14 0,-7-21 0,-14-16 0,13 39 0,1-1 0,0 0 0,-3-15 0,8 27 0,0 1 0,0-1 0,0 0 0,0 1 0,1-1 0,-1 1 0,0-1 0,0 1 0,1-1 0,-1 1 0,0-1 0,1 1 0,-1-1 0,0 1 0,1 0 0,-1-1 0,1 1 0,-1-1 0,0 1 0,1 0 0,-1-1 0,1 1 0,-1 0 0,1 0 0,0-1 0,-1 1 0,1 0 0,-1 0 0,1 0 0,-1 0 0,1 0 0,-1 0 0,1 0 0,0 0 0,-1 0 0,1 0 0,-1 0 0,1 0 0,0 0 0,35 4 0,-22-3 0,-11-1 0,0 0 0,0 0 0,0-1 0,0 1 0,0-1 0,0 0 0,0 0 0,0 0 0,0 0 0,-1 0 0,1-1 0,0 1 0,-1-1 0,1 1 0,-1-1 0,1 0 0,-1 0 0,0-1 0,0 1 0,0 0 0,0-1 0,-1 1 0,1-1 0,0 1 0,-1-1 0,0 0 0,0 0 0,0 1 0,0-1 0,1-6 0,0 1 0,-1 0 0,0 0 0,0 0 0,-1 0 0,0 0 0,-1-1 0,0 1 0,0 0 0,0 0 0,-5-12 0,-2 9 0,3 21 0,0 21 0,7-20 0,0 0 0,0 0 0,1-1 0,0 1 0,1-1 0,0 0 0,1 0 0,0 0 0,7 9 0,-10-15 0,1 0 0,0 0 0,0 0 0,0-1 0,0 1 0,1-1 0,0 0 0,-1 0 0,1-1 0,7 5 0,-9-6 0,0-1 0,0 1 0,1-1 0,-1 1 0,0-1 0,0 1 0,0-1 0,1 0 0,-1 0 0,0 0 0,0 0 0,0-1 0,1 1 0,-1-1 0,0 1 0,0-1 0,0 0 0,0 0 0,0 0 0,0 0 0,0 0 0,0 0 0,2-2 0,1-1 0,-1-1 0,0 1 0,1-1 0,-2 0 0,1 0 0,0-1 0,-1 1 0,0-1 0,-1 1 0,1-1 0,-1 0 0,3-12 0,-2 9 0,-1-1 0,-1 1 0,0-1 0,0 0 0,-1 0 0,0 1 0,-2-17 0,-3 17 0,-2 19 0,0 18 0,7-20 0,1 1 0,0-1 0,1 0 0,0 1 0,0-1 0,1 0 0,0 0 0,0 0 0,0 0 0,1-1 0,9 13 0,-11-17 0,0 0 0,0 0 0,0 0 0,0 0 0,1-1 0,-1 1 0,1-1 0,0 0 0,-1 0 0,1 0 0,0 0 0,0 0 0,0 0 0,1-1 0,-1 1 0,0-1 0,1 0 0,-1 0 0,0-1 0,1 1 0,-1 0 0,1-1 0,-1 0 0,1 0 0,-1 0 0,1 0 0,-1-1 0,1 0 0,-1 1 0,6-3 0,-6 1 0,1 0 0,-1 0 0,1-1 0,-1 1 0,0-1 0,0 0 0,0 0 0,-1 0 0,1 0 0,-1 0 0,1-1 0,-1 1 0,0-1 0,0 1 0,-1-1 0,1 0 0,-1 0 0,0 0 0,0 0 0,0 0 0,0-6 0,2-11 0,-2 0 0,-2-41 0,0 39 0,-2 4 0,-3 22 0,-5 29 0,10-21 0,0-1 0,1 1 0,1 0 0,0 0 0,0-1 0,1 1 0,0 0 0,1-1 0,0 0 0,0 1 0,9 16 0,-9-22 0,0 0 0,0-1 0,1 1 0,-1 0 0,1-1 0,0 0 0,0 0 0,0 0 0,1 0 0,-1-1 0,1 1 0,0-1 0,0 0 0,0-1 0,1 1 0,-1-1 0,0 0 0,1-1 0,-1 1 0,1-1 0,0 0 0,0 0 0,9-1 0,-12 0-62,-1 0 0,1 0 0,0 0 0,0-1 0,-1 1 0,1-1 0,0 0 0,-1 1 0,1-1 0,-1-1 0,1 1 0,-1 0-1,1 0 1,-1-1 0,0 0 0,0 1 0,0-1 0,0 0 0,0 0 0,0 0 0,2-3 0,2-7-6764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9:12.3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132 54 24575,'0'19'0,"-1"-6"0,0 1 0,1-1 0,1 0 0,0 1 0,1-1 0,0 0 0,1 0 0,1 0 0,0-1 0,0 1 0,10 17 0,-38-70 0,5 7 0,-2 0 0,-1 2 0,-37-42 0,57 71 0,0 0 0,0 1 0,1-1 0,-1-1 0,0 1 0,1 0 0,-1 0 0,1-1 0,0 1 0,-1 0 0,0-5 0,9 1 0,16 7 0,1 4 0,-1-2 0,1-1 0,0 0 0,0-2 0,41-5 0,-64 5 0,0 0 0,0 0 0,0 0 0,1 0 0,-1 1 0,0-1 0,0 0 0,0 1 0,0-1 0,0 0 0,1 1 0,-1-1 0,0 1 0,0 0 0,0-1 0,0 1 0,0 0 0,0 0 0,-1-1 0,1 1 0,0 0 0,0 0 0,-1 0 0,1 0 0,0 0 0,-1 0 0,1 0 0,-1 0 0,1 1 0,-1-1 0,0 0 0,1 0 0,-1 0 0,0 0 0,0 1 0,0-1 0,0 0 0,0 0 0,0 2 0,-1 64 0,-1-38 0,2-24 0,1 0 0,0 0 0,0 0 0,0 0 0,1 0 0,-1-1 0,1 1 0,0 0 0,1-1 0,-1 0 0,1 1 0,0-1 0,0 0 0,0 0 0,0-1 0,1 1 0,0-1 0,0 0 0,0 1 0,0-2 0,0 1 0,0 0 0,9 3 0,-9-5 0,-1 0 0,0 0 0,1 0 0,-1 0 0,0-1 0,1 1 0,-1-1 0,1 0 0,-1 0 0,1 0 0,-1-1 0,0 1 0,1-1 0,-1 0 0,0 0 0,1 0 0,-1 0 0,0 0 0,0-1 0,0 0 0,0 1 0,0-1 0,0 0 0,-1 0 0,1-1 0,0 1 0,-1-1 0,0 1 0,0-1 0,0 0 0,0 0 0,0 1 0,0-1 0,2-7 0,0 0 0,-1-1 0,0 0 0,-1 1 0,0-1 0,-1 0 0,0 0 0,-1 0 0,0 0 0,0-1 0,-1 1 0,-1 0 0,-2-11 0,4 21 0,-1 0 0,1 1 0,0-1 0,0 0 0,0 1 0,-1-1 0,1 0 0,0 1 0,0-1 0,-1 0 0,1 1 0,-1-1 0,1 1 0,0-1 0,-1 1 0,1-1 0,-1 1 0,0-1 0,1 1 0,-1-1 0,1 1 0,-1 0 0,0-1 0,1 1 0,-2-1 0,-10 12 0,-2 26 0,12-27 0,1 0 0,1 0 0,0 0 0,0 0 0,1 0 0,0 0 0,1 0 0,0 0 0,0 0 0,6 12 0,-6-17 0,1 0 0,-1 0 0,1 0 0,0-1 0,0 1 0,1-1 0,-1 0 0,1 0 0,0-1 0,0 1 0,0-1 0,1 1 0,-1-1 0,1-1 0,0 1 0,0-1 0,0 1 0,0-1 0,0-1 0,8 3 0,-5-2-227,0 0-1,-1 1 1,1 0-1,-1 0 1,14 9-1,-10-5-6598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3:31.7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0 853 24575,'1'-3'0,"0"-1"0,0 1 0,0 0 0,0 1 0,1-1 0,-1 0 0,1 0 0,-1 0 0,1 1 0,0-1 0,0 1 0,0 0 0,1-1 0,-1 1 0,0 0 0,1 0 0,4-2 0,49-30 0,136-52 0,-61 29 0,16 4 0,-30 13 0,137-52 0,-105 53 0,63-20 0,-164 43 0,0 1 0,80-12 0,16-5 0,-3-4 0,-84 22 0,-33 7 0,0 2 0,46-5 0,-42 7 0,51-12 0,-52 9 0,51-6 0,-42 9 0,44-11 0,-48 7 0,0 2 0,34-2 0,105-10 0,-112 8 0,65 0 0,-96 8 0,0-2 0,41-10 0,-39 6 0,-1 2 0,33-1 0,32 7 0,-63 1 0,0-2 0,-1 0 0,1-2 0,56-12 0,-52 6 0,0 1 0,0 2 0,47-1 0,111 8 0,-65 1 0,1848-3 0,-1954 1 0,0 2 0,1 0 0,24 7 0,-21-4 0,46 5 0,58 7 0,-88-10 0,67 4 0,-46-8 0,62 13 0,-32-3 0,-43-5 0,52 15 0,-7-1 0,153 26 0,-108-17 0,2-1 0,-102-23 0,77 25 0,7 2 0,22 1 0,-6-1 0,62 26 0,-83-21 0,120 31 0,-44-9 0,-65-18 0,-23-6 0,170 84 0,-185-71 0,25 11 0,-70-38 0,51 33 0,-30-17 0,10 7 0,67 35 0,83 43 0,-173-99 0,-42-21 0,0 1 0,-1 0 0,14 8 0,8 8 0,51 22 0,2 1 0,-72-36 0,49 27 0,-60-34 0,0 0 0,0 0 0,0 0 0,0-1 0,0 0 0,1 0 0,-1 0 0,0 0 0,1-1 0,-1 1 0,0-1 0,6-1 0,-8 1 0,-1-1 0,0 0 0,0 1 0,0-1 0,0 0 0,0 0 0,0 0 0,0 0 0,0 0 0,0 0 0,-1 0 0,1 0 0,0 0 0,-1 0 0,1 0 0,0-1 0,-1 1 0,0 0 0,1 0 0,-1-1 0,0 1 0,1 0 0,-1-1 0,0 1 0,0 0 0,0-1 0,0 1 0,-1 0 0,1-1 0,-1-1 0,-9-41 0,6 34 0,-1 0 0,0 0 0,-1 1 0,1 0 0,-2 0 0,1 0 0,-1 1 0,-12-12 0,-5 0 0,-41-28 0,-1 1 0,157 136 0,-63-58 0,2-2 0,0-1 0,41 28 0,-60-49 0,35 24 0,-43-29 0,-1 0 0,0-1 0,0 1 0,0 0 0,0 0 0,0 0 0,0 1 0,-1-1 0,1 0 0,-1 1 0,0-1 0,0 1 0,1-1 0,-2 1 0,2 3 0,-2-5 0,0 1 0,-1-1 0,1 0 0,0 0 0,-1 0 0,1 0 0,-1 0 0,1 0 0,-1 0 0,0 1 0,1-2 0,-1 1 0,0 0 0,0 0 0,0 0 0,0 0 0,0 0 0,0-1 0,0 1 0,0 0 0,0-1 0,0 1 0,0-1 0,0 1 0,0-1 0,-1 0 0,1 1 0,0-1 0,0 0 0,-2 0 0,-43 6 0,42-6 0,-148-2 0,-23 3 0,146 4-1365,7 2-5461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4:01.8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4:30.8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1153 39 24575,'-41'0'0,"-110"4"0,131-1 0,0 0 0,1 1 0,0 1 0,0 1 0,-31 14 0,-121 49 0,93-39 0,-7 0 0,50-19 0,0 2 0,-59 31 0,31-11 0,49-27 0,1 0 0,0 0 0,0 1 0,1 1 0,0 0 0,0 1 0,1 0 0,0 1 0,1 0 0,-15 18 0,-8 16 0,25-35 0,1 0 0,0 0 0,0 0 0,1 1 0,0 0 0,1 0 0,0 1 0,1-1 0,0 1 0,0 0 0,-1 13 0,-1 53 0,8 126 0,1-66 0,-3 350 0,1-470 0,1 1 0,0-1 0,2 1 0,0-1 0,0 0 0,2 0 0,0-1 0,1 0 0,0 0 0,2 0 0,0-1 0,0 0 0,1-1 0,1 0 0,1 0 0,0-2 0,0 1 0,2-1 0,-1-1 0,1-1 0,1 0 0,0 0 0,0-2 0,1 0 0,0 0 0,0-2 0,1 0 0,20 4 0,16 2 0,-22-4 0,0-2 0,62 4 0,838-8 0,-434-5 0,-409 5 0,101-5 0,-105-14 0,-63 12 0,1 0 0,27-2 0,395 4 0,-228 5 0,-194 0 0,-1 0 0,0 1 0,28 8 0,-24-5 0,47 5 0,40 7 0,-81-12 0,1 0 0,34 0 0,26-7 0,-62-1 0,0 1 0,1 2 0,-1 1 0,58 12 0,-60-8 0,-1-1 0,40 2 0,-39-5 0,0 1 0,36 10 0,137 29 0,-147-34 0,-1-2 0,1-2 0,106-7 0,-40 0 0,-77 1 0,0-3 0,54-11 0,-37 5 0,3-5 0,16-1 0,-60 14 0,1 0 0,0-2 0,-1 0 0,0-1 0,-1-1 0,24-12 0,99-66 0,-128 77 0,4-1 0,0 1 0,0 0 0,1 1 0,36-9 0,-36 11 0,-1 0 0,1-1 0,-1 0 0,-1-2 0,24-13 0,35-28 0,-34 23 0,-1-1 0,67-60 0,-101 81 0,-2 0 0,1 0 0,-1-1 0,0 0 0,0 0 0,0 0 0,-1 0 0,0-1 0,-1 1 0,0-1 0,0 0 0,-1 1 0,2-15 0,-1-12 0,-5-66 0,0 42 0,2 37 0,2-8 0,-1 1 0,-2 0 0,-1-1 0,-1 1 0,-1 0 0,-2 1 0,-11-31 0,-5-20 0,20 64 0,-1-1 0,0 1 0,-1 0 0,0 0 0,-12-20 0,-9-6 0,-3 1 0,0 1 0,-58-56 0,56 63 0,2-1 0,-39-56 0,60 77 0,-1 0 0,-1 0 0,0 1 0,0 1 0,-1 0 0,0 0 0,-18-10 0,-92-42 0,41 23 0,35 17 0,-1 3 0,-1 2 0,-92-20 0,93 29 0,0 2 0,-1 2 0,-80 6 0,-60-4 0,102-15 0,63 10 0,0 2 0,-25-3 0,19 4 0,-47-12 0,49 9 0,-54-6 0,45 9 0,-43-11 0,46 7 0,0 2 0,-33-1 0,3 5 0,-120-19 0,105 10 0,1 3 0,-155 8 0,93 1 0,-523-2 0,635 2 0,0 0 0,-47 12 0,45-7 0,1-2 0,-36 2 0,23-6 0,-1 1 0,-66 15 0,78-12 0,0-2 0,-50 1 0,53-4 0,0 1 0,0 1 0,-45 11 0,30-5 0,0-2 0,0-1 0,-1-2 0,-79-5 0,-58 3 0,123 12-1365,34-6-5461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4:35.2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253 341 24575,'-1'-11'0,"1"0"0,0 0 0,1 0 0,0 1 0,1-1 0,0 0 0,0 0 0,1 1 0,1-1 0,0 1 0,0 0 0,1 0 0,0 1 0,1-1 0,0 1 0,1 0 0,0 1 0,10-12 0,-5 9 0,1-1 0,-1 2 0,2 0 0,-1 0 0,1 1 0,1 1 0,-1 0 0,2 1 0,-1 1 0,1 0 0,-1 1 0,20-3 0,6-4 0,-32 9 0,1 0 0,0 0 0,0 1 0,0 0 0,11 0 0,-19 2 0,1 0 0,0 0 0,0 1 0,-1-1 0,1 1 0,0-1 0,-1 1 0,1 0 0,0 0 0,-1 0 0,1 1 0,-1-1 0,0 1 0,1-1 0,-1 1 0,0 0 0,0-1 0,0 1 0,0 0 0,0 1 0,-1-1 0,4 5 0,2 6 0,-1 0 0,0 0 0,-1 1 0,0 0 0,-1 0 0,-1 1 0,0-1 0,2 26 0,-4-4 0,-1 1 0,-5 47 0,-17 17 0,12-57 0,0-3 0,-23 59 0,26-83 0,0 0 0,-1-1 0,-1 0 0,-1 0 0,-22 27 0,16-29 0,0-1 0,-1-2 0,0 1 0,-1-2 0,0 0 0,0-1 0,-36 11 0,21-6 0,6-5 0,0-1 0,0-1 0,-1-2 0,0 0 0,1-2 0,-2-1 0,1-1 0,0-2 0,-30-4 0,54 5 0,0-1 0,1 0 0,-1 0 0,0 0 0,1 0 0,-1-1 0,1 1 0,-1-1 0,1 0 0,0 0 0,0 0 0,0-1 0,0 1 0,0-1 0,0 0 0,1 1 0,-1-1 0,1 0 0,0-1 0,0 1 0,0 0 0,0-1 0,1 1 0,-1-1 0,1 1 0,0-1 0,0 0 0,0 1 0,0-1 0,1 0 0,0 0 0,0 0 0,0 1 0,1-8 0,-1 5 0,0-1 0,1 0 0,0 0 0,0 1 0,1-1 0,0 0 0,0 1 0,0 0 0,1-1 0,0 1 0,0 0 0,1 0 0,0 1 0,0-1 0,0 1 0,0 0 0,1 0 0,0 0 0,6-4 0,1 3 0,0 2 0,0-1 0,0 2 0,1-1 0,-1 2 0,1 0 0,0 0 0,0 1 0,0 1 0,0 0 0,0 1 0,-1 0 0,1 1 0,0 0 0,-1 1 0,1 0 0,-1 1 0,0 1 0,18 9 0,23 24 0,-2 3 0,89 90 0,-124-115 0,9 10 0,0-1 0,2-1 0,50 34 0,-70-53 0,0-1 0,1 0 0,-1 0 0,1-1 0,0 0 0,0 0 0,0 0 0,1-1 0,-1-1 0,0 1 0,1-1 0,-1-1 0,1 0 0,-1 0 0,1 0 0,-1-1 0,0 0 0,1-1 0,-1 0 0,0 0 0,10-5 0,-8 1-97,-1-1-1,0 0 1,0-1-1,-1 0 1,0 0-1,-1-1 1,1 1-1,-2-2 1,1 1-1,-1-1 1,-1 0-1,0 0 0,6-16 1,-3 1-6729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5:16.9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481 1 24575,'-3'51'0,"-12"75"0,7-74 0,-2 69 0,8-93 0,-2 0 0,-1-1 0,-1 0 0,-1 0 0,-21 50 0,17-49 0,1 0 0,2 1 0,0 0 0,2 0 0,-2 31 0,6-43 0,-1 0 0,-7 27 0,-2 11 0,12-54 0,0 0 0,0-1 0,0 1 0,0-1 0,0 1 0,1 0 0,-1-1 0,0 1 0,0-1 0,1 1 0,-1-1 0,0 1 0,1-1 0,-1 1 0,0-1 0,1 1 0,-1-1 0,1 1 0,-1-1 0,0 1 0,1-1 0,-1 0 0,1 1 0,0-1 0,-1 0 0,1 0 0,-1 1 0,1-1 0,-1 0 0,1 0 0,0 0 0,-1 0 0,1 0 0,-1 0 0,1 0 0,0 0 0,-1 0 0,1 0 0,-1 0 0,1 0 0,0 0 0,-1 0 0,1 0 0,-1-1 0,1 1 0,-1 0 0,1 0 0,-1-1 0,2 0 0,33-11 0,-33 11 0,235-110 0,-65 43 0,-168 66 0,7-3 0,-1 0 0,1 1 0,0 0 0,0 1 0,1 0 0,13-1 0,-25 4 0,1 0 0,-1 0 0,1 0 0,-1 0 0,1 0 0,-1 0 0,1 0 0,-1 0 0,1 0 0,-1 0 0,1 1 0,-1-1 0,1 0 0,-1 0 0,1 0 0,-1 1 0,1-1 0,-1 0 0,1 1 0,-1-1 0,0 0 0,1 1 0,-1-1 0,0 0 0,1 1 0,-1-1 0,0 1 0,1-1 0,-1 1 0,0-1 0,0 1 0,0-1 0,1 1 0,-7 18 0,-19 16 0,-13 3 0,-2-1 0,-1-3 0,-75 49 0,51-38 0,53-35 0,0 1 0,2 0 0,-1 0 0,1 1 0,-15 23 0,17-23 0,0 0 0,-1-1 0,0 0 0,-1 0 0,0-1 0,-21 16 0,26-22 0,0-1 0,0 0 0,0 0 0,0-1 0,-1 1 0,1-1 0,-1 0 0,-8 1 0,12-3 0,0 0 0,0 0 0,-1 0 0,1 0 0,0-1 0,0 1 0,0-1 0,0 0 0,0 0 0,0 1 0,0-1 0,0 0 0,0-1 0,1 1 0,-1 0 0,0-1 0,1 1 0,-1 0 0,0-1 0,1 0 0,0 1 0,-1-1 0,1 0 0,0 0 0,0 0 0,-1-3 0,-12-23 0,1-2 0,2 1 0,-10-43 0,9 32 0,-20-47 0,-16-3 0,32 64 0,1-1 0,-13-34 0,24 51 0,-18-43 0,21 50 0,-1 1 0,1 0 0,0 0 0,0-1 0,-1 1 0,1 0 0,-1 0 0,0 0 0,0 1 0,1-1 0,-1 0 0,0 1 0,-1-1 0,1 1 0,0 0 0,0 0 0,-1-1 0,-1 1 0,-8 4-1365,3 6-5461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5:19.8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76 24575,'1'-3'0,"0"1"0,0 0 0,0 0 0,0 0 0,1 0 0,-1 0 0,1 0 0,-1 0 0,1 0 0,0 1 0,-1-1 0,1 0 0,0 1 0,0 0 0,0-1 0,1 1 0,3-2 0,40-18 0,-29 16 0,1 1 0,-1 0 0,1 1 0,-1 1 0,1 0 0,0 2 0,0 0 0,0 1 0,0 1 0,0 0 0,-1 1 0,26 9 0,-37-8 0,1 0 0,-1 0 0,0 1 0,0 0 0,-1 0 0,1 1 0,-1-1 0,0 1 0,-1 1 0,0-1 0,0 0 0,0 1 0,0 0 0,-1 0 0,3 12 0,3 7 0,-1 1 0,8 54 0,-15-74 0,-1 0 0,0 0 0,0-1 0,0 1 0,-1 0 0,0 0 0,0 0 0,-1 0 0,0-1 0,0 1 0,-1-1 0,1 1 0,-1-1 0,-1 0 0,1 0 0,-1 0 0,0-1 0,-1 0 0,1 1 0,-1-1 0,-7 5 0,5-3 0,-1-1 0,0-1 0,-1 1 0,1-1 0,-1-1 0,0 0 0,-1 0 0,1 0 0,0-1 0,-1-1 0,0 0 0,0 0 0,0-1 0,-13 0 0,20-1 0,0 0 0,0-1 0,-1 1 0,1-1 0,0 0 0,0 0 0,0 0 0,1 0 0,-1-1 0,0 1 0,0-1 0,1 1 0,-1-1 0,-3-3 0,6 4 0,-1 1 0,1-1 0,-1 0 0,1 1 0,-1-1 0,1 0 0,-1 1 0,1-1 0,0 0 0,-1 1 0,1-1 0,0 0 0,0 0 0,-1 0 0,1 1 0,0-1 0,0 0 0,0 0 0,0 0 0,0 1 0,0-1 0,1-1 0,-1 0 0,1 1 0,0 0 0,-1 0 0,1 0 0,0 0 0,0-1 0,0 1 0,0 0 0,0 1 0,1-1 0,-1 0 0,0 0 0,0 0 0,0 1 0,1-1 0,-1 0 0,3 0 0,5-3 0,1 1 0,-1 0 0,1 1 0,0 0 0,0 0 0,0 1 0,0 0 0,1 1 0,-1 0 0,0 1 0,0 0 0,0 0 0,0 1 0,0 0 0,0 1 0,-1 0 0,1 1 0,-1 0 0,0 0 0,0 1 0,0 0 0,-1 1 0,1 0 0,-1 0 0,-1 1 0,1 0 0,10 13 0,12 21 0,-6-6 0,32 54 0,-51-79 0,0 0 0,0 1 0,-1 0 0,-1 0 0,1 1 0,-2-1 0,0 0 0,0 1 0,-1 0 0,0 13 0,-2-22 0,1 1 0,0 0 0,-1-1 0,0 1 0,0-1 0,0 1 0,0-1 0,-1 1 0,0-1 0,1 0 0,-1 0 0,0 0 0,0 0 0,-1 0 0,1 0 0,0-1 0,-4 4 0,0-2 0,0 0 0,0 0 0,-1 0 0,1-1 0,-1 0 0,1 0 0,-1 0 0,-8 1 0,-10 1 0,-1-1 0,1-1 0,-47-1 0,6-1 0,-113-6 0,95-14-1365,61 13-5461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6:24.3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64 631 24575,'14'1'0,"-1"0"0,1 1 0,25 8 0,15 2 0,41 7 0,-63-11 0,0-2 0,59 5 0,86-14 0,98 5 0,-192 15 0,-62-12 0,1 0 0,27 2 0,87 10 0,-86-9 0,75 3 0,1536-10 0,-746-3 0,-888 0 0,-1 0 0,46-12 0,-43 8 0,0 1 0,31-1 0,443 5 0,-240 3 0,-229-4 0,0-1 0,42-10 0,-39 5 0,61-3 0,-18 12 0,-53 0 0,0 0 0,1-2 0,-1-1 0,48-10 0,-74 11 0,14-2 0,-1-2 0,1 0 0,26-13 0,-37 15 0,1 1 0,-1-2 0,0 1 0,0 0 0,0-1 0,0 0 0,-1 0 0,1 0 0,-1 0 0,0-1 0,0 1 0,-1-1 0,0 1 0,1-1 0,1-7 0,1-5 0,5-9 0,-2 0 0,7-43 0,-14 60 0,-1-1 0,1 1 0,-1 0 0,-1 0 0,0 0 0,0 0 0,-1 0 0,0 0 0,0 0 0,-1 0 0,-6-14 0,3 11 0,0 0 0,-1 0 0,0 1 0,-1-1 0,0 2 0,-1-1 0,0 1 0,0 1 0,-1-1 0,-12-8 0,-3 1 0,-1 1 0,0 2 0,-1 0 0,-1 2 0,0 0 0,0 2 0,-1 2 0,-1 0 0,-50-6 0,3 0 0,47 7 0,0 2 0,-42-2 0,-772 6 0,400 3 0,-1053-2 0,1472-2 0,-1 0 0,-47-12 0,45 8 0,1 1 0,-36-2 0,-626 5 0,333 4 0,338-1 0,0 1 0,0 0 0,1 1 0,-1 1 0,-27 10 0,-82 40 0,121-52 0,-7 4 0,0-1 0,-1-1 0,0 0 0,0-1 0,0 0 0,-24 1 0,-89-6 0,99-1 0,1 2 0,-1 1 0,0 1 0,1 2 0,-38 7 0,45-5 0,-2 1 0,1 0 0,0 1 0,0 1 0,-23 13 0,38-18 0,1 0 0,0 1 0,0-1 0,1 1 0,-1 0 0,1 1 0,0-1 0,0 1 0,0-1 0,0 1 0,1 1 0,0-1 0,0 0 0,1 1 0,-1-1 0,1 1 0,0 0 0,0 0 0,1 0 0,-1 7 0,-9 41-90,7-36 142,0-1-1,1 1 1,-1 28 0,4-42-116,0 0-1,0-1 1,0 1-1,1 0 1,-1-1-1,1 1 1,0 0 0,0-1-1,0 1 1,1-1-1,-1 0 1,1 1-1,0-1 1,0 0-1,0 0 1,0 0 0,1 0-1,-1 0 1,1-1-1,0 1 1,-1-1-1,6 3 1,11 5-6762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6:41.8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2081 144 24575,'-4'0'0,"-1"-1"0,1 0 0,-1-1 0,1 1 0,0-1 0,-9-4 0,-21-7 0,-135-10 0,-56-20 0,52 9 0,119 26 0,0 2 0,-1 2 0,-103 7 0,39 0 0,-333-3 0,418 3 0,1 2 0,1 1 0,-1 1 0,1 2 0,0 2 0,-46 21 0,71-29 0,0 0 0,0 1 0,1-1 0,0 1 0,-1 1 0,1-1 0,1 1 0,-1 0 0,1 1 0,0-1 0,-6 9 0,2 1 0,1-1 0,0 1 0,-7 25 0,-11 20 0,-14 9 0,31-58 0,2 1 0,-1 0 0,2 0 0,-1 0 0,2 1 0,0 0 0,0 0 0,1 1 0,-2 16 0,3 61 0,4-68 0,-2 0 0,0-1 0,-2 1 0,-5 24 0,4-27 0,0-1 0,1 1 0,1 0 0,1 0 0,1 0 0,1 0 0,1 0 0,0 0 0,6 22 0,2 32 0,-8-50 0,2-1 0,6 26 0,-8-40 0,1-1 0,0 0 0,1 0 0,0 0 0,0 0 0,1-1 0,0 1 0,0-1 0,9 9 0,17 15 0,0-1 0,3-1 0,0-2 0,2-1 0,53 28 0,-75-45 0,113 54 0,-110-56 0,0-1 0,0-1 0,0-1 0,1 0 0,34 2 0,-16-1 0,0 1 0,0 1 0,0 3 0,-1 0 0,-1 3 0,48 23 0,-49-20 0,0-2 0,2-1 0,-1-1 0,1-3 0,1 0 0,55 5 0,360-13 0,-206-4 0,-220 5 0,1 0 0,47 12 0,-45-8 0,-1-1 0,36 2 0,-58-6 0,61 0 0,108 17 0,-132-12 0,0-2 0,43-2 0,23 2 0,-23 12 0,-63-11 0,0 0 0,25 1 0,398-2 0,-230-7 0,-183 3 0,0-2 0,0 0 0,60-15 0,-55 8 0,-1-1 0,-1-1 0,0-2 0,52-28 0,-50 21 0,-19 11 0,-1-1 0,26-19 0,-38 24 0,1 0 0,-1 0 0,0-1 0,0 0 0,0 0 0,-1 0 0,0-1 0,0 1 0,0-1 0,3-9 0,36-78 0,-33 75 0,0 0 0,-1 0 0,-1-1 0,-1 0 0,-1 0 0,-1 0 0,3-22 0,-3-35 0,-3 1 0,-9-86 0,5 147 0,-1 1 0,0 0 0,-1 0 0,0 1 0,-1-1 0,-11-20 0,-50-73 0,31 54 0,10 17 0,-2 2 0,-2 1 0,-1 1 0,-1 1 0,-1 2 0,-69-46 0,70 56 0,-1 1 0,0 2 0,-1 2 0,-1 1 0,-36-10 0,-2-1 0,40 15 0,-61-10 0,18 4 0,35 8 0,-44-3 0,-37-7 0,65 9 0,-1 2 0,0 2 0,-96 7 0,36 0 0,-438-3-1365,525 0-5461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7:22.3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24575,'0'529'-1365,"0"-506"-5461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7:23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0 214 24575,'1'-9'0,"0"0"0,0 1 0,1-1 0,0 0 0,0 1 0,1 0 0,0-1 0,1 1 0,0 0 0,0 1 0,0-1 0,1 1 0,0-1 0,1 2 0,-1-1 0,2 1 0,-1-1 0,0 2 0,11-8 0,-7 6 0,0 0 0,-1 1 0,2 1 0,-1 0 0,1 0 0,0 1 0,0 0 0,0 1 0,0 0 0,1 1 0,-1 0 0,1 1 0,-1 0 0,15 1 0,-19 1 0,1 0 0,0 0 0,-1 0 0,1 1 0,-1 0 0,1 1 0,-1 0 0,0 0 0,0 0 0,0 1 0,0 0 0,-1 0 0,0 1 0,0 0 0,0 0 0,0 0 0,-1 1 0,0-1 0,0 2 0,0-1 0,-1 0 0,0 1 0,0 0 0,3 9 0,-1 0 0,-1 0 0,-1 0 0,0 0 0,-1 1 0,-1 0 0,-1-1 0,0 1 0,-2 16 0,0-27 0,0 0 0,0-1 0,0 1 0,0-1 0,-1 1 0,0-1 0,0 0 0,-1 0 0,1 1 0,-1-2 0,0 1 0,-1 0 0,1-1 0,-1 1 0,1-1 0,-2 0 0,1 0 0,0-1 0,-1 1 0,1-1 0,-1 0 0,0 0 0,0 0 0,0-1 0,0 0 0,-1 0 0,-5 1 0,4-1 0,-1 0 0,1-1 0,0 0 0,0-1 0,-1 0 0,1 0 0,-14-2 0,18 2 0,1 0 0,0-1 0,-1 1 0,1-1 0,0 0 0,0 0 0,0 1 0,0-1 0,0-1 0,0 1 0,0 0 0,0 0 0,0-1 0,0 1 0,0-1 0,1 1 0,-1-1 0,1 0 0,-1 0 0,1 0 0,0 0 0,0 0 0,0 0 0,0 0 0,0 0 0,0 0 0,0 0 0,0-4 0,1 5 0,0 0 0,0 0 0,0 0 0,0 0 0,0 0 0,0 0 0,0 0 0,1 0 0,-1 0 0,0 0 0,1 0 0,-1 0 0,0 0 0,1 0 0,-1 0 0,1 1 0,0-1 0,-1 0 0,1 0 0,0 0 0,-1 1 0,1-1 0,0 0 0,0 1 0,1-2 0,31-9 0,34 9 0,-58 4 0,0 0 0,0 0 0,0 1 0,0 0 0,-1 0 0,1 1 0,-1 0 0,0 0 0,0 1 0,0 1 0,-1-1 0,0 1 0,0 0 0,0 1 0,-1-1 0,8 11 0,-8-9 0,0 0 0,-1 0 0,0 0 0,0 1 0,-1 0 0,0 0 0,0 0 0,-1 0 0,0 1 0,-1-1 0,0 1 0,-1 0 0,1-1 0,-2 1 0,0 10 0,0-16 0,-1 0 0,0-1 0,0 1 0,0 0 0,0-1 0,-1 1 0,1-1 0,-1 1 0,0-1 0,0 0 0,0 0 0,0 0 0,-1 0 0,1 0 0,-1 0 0,0-1 0,0 1 0,0-1 0,0 1 0,0-1 0,0 0 0,-1-1 0,1 1 0,-1-1 0,1 1 0,-1-1 0,0 0 0,1 0 0,-6 0 0,-12 2 0,-1-1 0,1 0 0,0-2 0,-25-3 0,14 2 0,7-1-44,0-1 0,-32-7 0,25 3-1189,13 4-5593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7:27.6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904 81 24575,'-425'0'0,"407"1"0,-1 1 0,0 1 0,1 0 0,-1 2 0,1 0 0,0 1 0,-19 9 0,-119 66 0,135-69 0,12-7 0,0 1 0,0 0 0,0 0 0,0 1 0,1 1 0,1-1 0,-1 1 0,1 1 0,0-1 0,1 1 0,0 0 0,1 1 0,0-1 0,-7 19 0,7-11 0,0 0 0,2 1 0,0-1 0,1 0 0,1 1 0,0 0 0,1-1 0,4 25 0,-3-37 0,0 0 0,0 0 0,1 0 0,-1 0 0,1 0 0,0 0 0,0 0 0,1-1 0,0 0 0,-1 1 0,2-1 0,-1 0 0,4 4 0,7 5 0,0-1 0,22 15 0,21 18 0,-50-38 0,1 1 0,0-1 0,1-1 0,0 0 0,0 0 0,0-1 0,1 0 0,0 0 0,0-1 0,0-1 0,0 1 0,1-2 0,-1 1 0,1-2 0,0 1 0,-1-1 0,17-1 0,9 2 0,48 8 0,-48-4 0,48 1 0,525-8 0,-589 0 0,0-1 0,35-8 0,-33 5 0,-1 1 0,26-1 0,264 5 0,-146 1 0,-145-2 0,-1-1 0,37-9 0,-35 6 0,0 1 0,27-1 0,652 3 0,-341 5 0,117-3 0,-456 1 0,-1 1 0,37 9 0,-35-7 0,0 0 0,27 1 0,493-3 0,-261-4 0,-261 1 0,1-1 0,-1 0 0,0-2 0,0 0 0,0-1 0,18-8 0,106-51 0,-138 62 0,14-10 0,-1 0 0,0-1 0,-1-1 0,0 0 0,-1-2 0,16-19 0,0 2 0,-25 25 0,-1 0 0,0-1 0,0 0 0,0 0 0,-1 0 0,-1-1 0,1 0 0,-2 0 0,1 0 0,-1 0 0,2-20 0,-2 14 0,-2 0 0,0 1 0,-1-1 0,0 0 0,-1 0 0,-1 0 0,-6-21 0,7 32 0,-1 0 0,-1 1 0,1-1 0,-1 1 0,1-1 0,-1 1 0,0 0 0,-1 0 0,1 0 0,-1 0 0,0 1 0,0-1 0,0 1 0,0 0 0,0 0 0,-9-4 0,-9-3 0,0 1 0,-33-10 0,19 7 0,16 6 0,-1 1 0,0 1 0,-25-2 0,-25-5 0,35 5 0,-48-2 0,-24-4 0,42 4 0,0 2 0,-129 7 0,71 2 0,-1013-3 0,1116-1 0,1-1 0,-34-8 0,32 5 0,0 1 0,-24-1 0,-583 4 0,305 3 0,304-3 0,1-1 0,-37-9 0,35 6 0,0 1 0,-27-1 0,-376 6 0,405 0 0,-1 1 0,-35 9 0,34-7 0,0 0 0,-27 1 0,-62-6 0,-45 2 0,134 3-1365,4 2-5461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4:00.3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24575,'31'2'0,"0"2"0,1 2 0,-2 0 0,51 19 0,-5-3 0,-27-8 0,-27-7 0,1-1 0,0-1 0,40 4 0,-30-6 0,51 12 0,-52-9 0,-1 0 0,34 0 0,-25-5 0,0 2 0,71 13 0,-65-8 0,1-3 0,-1-2 0,1-1 0,48-6 0,-30 1 0,68 7 0,-47 13 0,-65-12 0,1 0 0,28 2 0,78 11 0,-84-11 0,65 4 0,396-10 0,-234-3 0,-244 1 0,0-2 0,46-10 0,-44 6 0,0 2 0,32-1 0,-52 6 0,4-1 0,-1 1 0,1 0 0,-1 1 0,17 3 0,-28-4 0,0 0 0,0 0 0,1 1 0,-1-1 0,0 0 0,0 1 0,1-1 0,-1 1 0,0-1 0,0 1 0,0 0 0,0-1 0,0 1 0,0 0 0,0 0 0,0 0 0,0 0 0,0 0 0,0 0 0,-1 0 0,1 0 0,0 0 0,-1 0 0,1 0 0,0 0 0,-1 0 0,0 1 0,1-1 0,-1 0 0,0 0 0,1 1 0,-1-1 0,0 0 0,0 1 0,0-1 0,0 0 0,0 0 0,-1 1 0,1-1 0,0 0 0,-1 0 0,1 1 0,0-1 0,-1 0 0,0 0 0,1 0 0,-1 0 0,0 0 0,1 0 0,-1 0 0,0 0 0,-1 1 0,-8 10 0,0-1 0,-1 0 0,0-1 0,-1 0 0,0-1 0,-1-1 0,0 0 0,0 0 0,-21 8 0,-4 4 0,17-8 0,-46 17 0,121-50 0,-2-3 0,95-58 0,-141 78 0,0 0 0,0 0 0,-1 0 0,0-1 0,1 0 0,-2 0 0,1 0 0,6-10 0,-10 13 0,0-1 0,0 1 0,0 0 0,0-1 0,-1 1 0,1-1 0,-1 1 0,0 0 0,0-1 0,0 1 0,0-1 0,0 1 0,0-1 0,-1 1 0,1-1 0,-1 1 0,1-1 0,-1 1 0,0 0 0,0 0 0,0-1 0,0 1 0,-1 0 0,1 0 0,-1 0 0,1 0 0,-4-3 0,-4-5-105,-1-1 0,0 1 0,-1 1 0,0 0 0,-1 0 0,0 1 0,0 1 0,0 0 0,-1 0 0,0 2 0,-1-1 0,-25-5 0,14 6-6721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7:28.6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394 165 24575,'1'-10'0,"-1"0"0,-1 0 0,0 0 0,-1 0 0,0 0 0,0 0 0,-1 0 0,-6-15 0,7 21 0,-1 0 0,1 1 0,-1-1 0,0 0 0,0 1 0,0 0 0,0 0 0,0 0 0,-1 0 0,1 0 0,-1 1 0,0-1 0,0 1 0,0 0 0,0 0 0,0 1 0,0-1 0,0 1 0,-1 0 0,1 0 0,-9 0 0,-7-2 0,0 2 0,-1 1 0,1 0 0,0 2 0,0 0 0,-39 10 0,53-11 0,0 1 0,1-1 0,-1 2 0,1-1 0,-1 1 0,1-1 0,0 1 0,0 1 0,0-1 0,0 1 0,1 0 0,-1 0 0,1 0 0,0 1 0,0-1 0,1 1 0,-1 0 0,1 0 0,0 0 0,0 1 0,1-1 0,0 1 0,0-1 0,0 1 0,0 0 0,1 0 0,-1 10 0,2-13 0,1 0 0,-1 0 0,1-1 0,-1 1 0,1 0 0,0 0 0,0 0 0,0-1 0,0 1 0,1 0 0,-1-1 0,1 1 0,0-1 0,-1 0 0,1 1 0,0-1 0,0 0 0,1 0 0,-1 0 0,0-1 0,1 1 0,-1 0 0,1-1 0,-1 0 0,1 1 0,0-1 0,0 0 0,-1 0 0,1-1 0,3 1 0,9 3 0,1 0 0,-1-2 0,1 0 0,19 0 0,-27-1 0,0-1 0,1 0 0,-1-1 0,1 0 0,-1 0 0,0-1 0,0 0 0,0 0 0,0-1 0,15-7 0,-19 7 0,0 0 0,0 0 0,0-1 0,0 1 0,-1-1 0,1 0 0,-1 0 0,0 0 0,0-1 0,0 1 0,-1-1 0,0 1 0,0-1 0,0 0 0,0 0 0,-1 0 0,1 0 0,-2 0 0,2-6 0,-1-24 0,-1 29 0,-1 1 0,1 0 0,0-1 0,0 1 0,1 0 0,0-1 0,0 1 0,0 0 0,1 0 0,-1 0 0,5-9 0,-4 16 0,0 1 0,0-1 0,-1 0 0,1 1 0,-1-1 0,0 1 0,0 0 0,0-1 0,0 1 0,0 0 0,0 0 0,0 4 0,1 0 0,5 22 0,0 0 0,-2 0 0,-2 0 0,1 48 0,-2-35 0,8 55 0,4 4 0,-13-91 0,-1-1 0,0 1 0,-1 0 0,0-1 0,0 1 0,-1-1 0,-1 1 0,-4 12 0,7-20 0,-1 0 0,1-1 0,-1 1 0,0 0 0,0-1 0,1 1 0,-1-1 0,0 1 0,0-1 0,-1 1 0,1-1 0,0 0 0,0 0 0,-1 0 0,1 1 0,0-1 0,-1 0 0,1-1 0,-1 1 0,0 0 0,1 0 0,-1-1 0,0 1 0,1-1 0,-1 1 0,0-1 0,0 0 0,1 1 0,-1-1 0,0 0 0,0 0 0,1-1 0,-1 1 0,0 0 0,0 0 0,1-1 0,-1 1 0,0-1 0,1 0 0,-1 1 0,1-1 0,-1 0 0,0 0 0,1 0 0,-2-1 0,-2-2 0,0 0 0,0-1 0,0 1 0,0-1 0,1 0 0,0 0 0,0 0 0,0-1 0,1 0 0,-6-11 0,3-1 0,-1 0 0,2 0 0,1 0 0,0-1 0,-1-21 0,5 35 0,-1 0 0,1 1 0,0-1 0,1 0 0,-1 1 0,1-1 0,0 0 0,0 1 0,1-1 0,-1 1 0,1 0 0,0-1 0,0 1 0,0 0 0,1 0 0,-1 0 0,1 0 0,0 1 0,0-1 0,1 1 0,-1 0 0,1-1 0,-1 2 0,1-1 0,8-4 0,10-3-1365,-1 3-5461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7:29.0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1 103 24575,'0'18'0,"0"0"0,1 0 0,1-1 0,1 1 0,6 24 0,-8-38 0,1 1 0,0-1 0,0 1 0,0-1 0,1 1 0,0-1 0,0 0 0,0 0 0,0 0 0,0-1 0,1 1 0,-1-1 0,1 0 0,0 0 0,0 0 0,1 0 0,-1-1 0,0 1 0,1-1 0,-1-1 0,1 1 0,0 0 0,0-1 0,6 1 0,-6-1 0,-1 0 0,0 0 0,1-1 0,0 1 0,-1-1 0,1 0 0,-1-1 0,1 1 0,-1-1 0,0 0 0,1 0 0,-1 0 0,1 0 0,-1-1 0,0 0 0,0 0 0,0 0 0,0 0 0,0-1 0,-1 1 0,1-1 0,-1 0 0,1 0 0,-1-1 0,0 1 0,0 0 0,-1-1 0,1 0 0,-1 0 0,0 0 0,0 0 0,0 0 0,0 0 0,-1 0 0,1-1 0,-1 1 0,0 0 0,-1-1 0,1 1 0,-1-1 0,0-5 0,0 9 0,2-16 0,-1 0 0,-1 1 0,-3-34 0,2 46 0,0-1 0,0 1 0,-1-1 0,1 1 0,-1 0 0,0 0 0,0-1 0,0 1 0,-1 1 0,1-1 0,-1 0 0,0 0 0,0 1 0,0 0 0,-1 0 0,1 0 0,-1 0 0,-8-5 0,4 4 0,0-1 0,-1 1 0,0 0 0,0 1 0,0 0 0,-1 1 0,-17-3 0,24 4 0,0 1 0,1 0 0,-1 0 0,1 0 0,-1 1 0,0-1 0,1 1 0,-1-1 0,1 1 0,-1 0 0,1 0 0,-1 0 0,1 0 0,-1 0 0,1 1 0,0-1 0,0 1 0,0-1 0,0 1 0,0 0 0,0 0 0,0 0 0,1 0 0,-1 0 0,1 0 0,-1 1 0,1-1 0,0 0 0,0 1 0,0-1 0,0 1 0,0-1 0,0 4 0,-1-1 8,1 1 0,0-1 0,0 0 0,1 1 0,0-1 0,0 1 0,0-1 0,0 1 0,1-1 0,0 0 0,0 1 0,0-1 0,1 0 0,2 7 0,-2-9-76,0 0 1,0 0-1,0 0 1,1 0-1,-1 0 1,1 0-1,-1-1 1,1 1-1,0-1 1,0 1-1,0-1 1,0 0-1,0-1 1,1 1-1,-1 0 1,1-1-1,-1 0 1,1 0-1,-1 0 1,1 0-1,5 0 1,12 1-6759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7:29.8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136 52 24575,'2'0'0,"-1"0"0,0 0 0,1 1 0,-1-1 0,0 0 0,0 0 0,1 0 0,-1-1 0,0 1 0,1 0 0,-1 0 0,0-1 0,0 1 0,0-1 0,1 1 0,-1-1 0,0 0 0,0 1 0,0-1 0,0 0 0,0 0 0,0 1 0,0-1 0,0 0 0,0 0 0,-1 0 0,1 0 0,0 0 0,-1-1 0,1 1 0,0 0 0,-1 0 0,1 0 0,-1-2 0,0 2 0,0-1 0,-1 1 0,1-1 0,-1 1 0,1 0 0,-1-1 0,0 1 0,0 0 0,0-1 0,1 1 0,-1 0 0,0 0 0,0 0 0,-1 0 0,1 0 0,0 0 0,0 0 0,0 0 0,-1 0 0,1 1 0,0-1 0,-1 0 0,1 1 0,-1-1 0,1 1 0,-1 0 0,1-1 0,-1 1 0,-1 0 0,-2-1 0,0 1 0,-1-1 0,1 1 0,0 0 0,0 1 0,0-1 0,0 1 0,0 0 0,0 0 0,0 1 0,0-1 0,0 1 0,0 0 0,1 1 0,-1-1 0,1 1 0,0 0 0,-1 0 0,1 0 0,0 0 0,1 1 0,-1 0 0,1 0 0,0 0 0,0 0 0,0 0 0,0 0 0,1 1 0,-1 0 0,1-1 0,0 1 0,1 0 0,-1 0 0,1 0 0,0 0 0,0 0 0,1 0 0,-1 0 0,1 1 0,0-1 0,1 0 0,-1 0 0,1 0 0,0 0 0,0 0 0,1 0 0,0 0 0,3 7 0,-3-8 0,1 0 0,0-1 0,0 1 0,0-1 0,1 0 0,-1 0 0,1 0 0,-1-1 0,1 1 0,0-1 0,0 0 0,0 0 0,0 0 0,0 0 0,1-1 0,-1 0 0,0 0 0,1 0 0,-1 0 0,1-1 0,-1 0 0,1 0 0,-1 0 0,10-1 0,-10 1 0,0-1 0,1 1 0,-1-1 0,1 1 0,-1-1 0,0 0 0,1-1 0,-1 1 0,0-1 0,0 0 0,0 0 0,0 0 0,0-1 0,-1 1 0,1-1 0,-1 0 0,0 0 0,1 0 0,-1 0 0,0-1 0,-1 1 0,1-1 0,-1 0 0,0 0 0,3-4 0,-3-5 0,0 1 0,-1 0 0,0 0 0,-1-1 0,-1-16 0,1 34 0,2 23 0,1-1 0,1 1 0,8 27 0,52 138 0,-53-163 0,-2 1 0,-1 1 0,-2-1 0,-1 1 0,-1 0 0,-2 1 0,-3 60 0,1-91 0,-1 1 0,1-1 0,0 1 0,-1-1 0,1 1 0,-1-1 0,0 1 0,0-1 0,0 0 0,0 1 0,0-1 0,-1 0 0,1 0 0,-1 0 0,1 0 0,-1 0 0,0 0 0,0 0 0,1 0 0,-1-1 0,-1 1 0,1-1 0,0 0 0,0 1 0,0-1 0,-1 0 0,1 0 0,-1-1 0,1 1 0,-1 0 0,1-1 0,-1 1 0,1-1 0,-1 0 0,1 0 0,-1 0 0,1 0 0,-1 0 0,1-1 0,-1 1 0,1-1 0,-5-1 0,0 0 0,0 0 0,0 0 0,0-1 0,1 0 0,-1 0 0,1-1 0,0 0 0,0 0 0,0 0 0,0 0 0,1-1 0,0 0 0,0-1 0,-6-6 0,4-1 0,1 0 0,1-1 0,-1 1 0,2-1 0,0 0 0,1 0 0,0 0 0,0-23 0,2 25 0,0 1 0,1-1 0,1 1 0,0-1 0,1 1 0,0-1 0,0 1 0,1 0 0,1 0 0,0 0 0,7-13 0,-3 13-124,0 0 0,1 1 0,0 1 0,1-1 0,0 1 0,1 1-1,0 0 1,0 0 0,0 1 0,19-8 0,-14 7-6702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7:30.4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161 103 24575,'2'0'0,"-1"-1"0,0 1 0,0 0 0,0-1 0,0 1 0,0-1 0,0 1 0,0-1 0,0 0 0,0 1 0,0-1 0,-1 0 0,1 0 0,0 1 0,0-1 0,-1 0 0,1 0 0,0 0 0,-1 0 0,1 0 0,-1 0 0,1 0 0,-1 0 0,1 0 0,-1 0 0,0 0 0,0-1 0,0 1 0,1 0 0,-1 0 0,0 0 0,0 0 0,0 0 0,-1 0 0,1-1 0,0 1 0,0 0 0,-1-1 0,1-2 0,-1-1 0,0 1 0,1 0 0,-2 0 0,1 0 0,0 0 0,-1 0 0,1 0 0,-4-4 0,3 6 0,0-1 0,-1 2 0,1-1 0,0 0 0,-1 0 0,1 1 0,-1-1 0,1 1 0,-1 0 0,0 0 0,0 0 0,0 0 0,1 0 0,-1 1 0,0-1 0,0 1 0,0 0 0,0 0 0,0 0 0,0 0 0,0 0 0,0 1 0,0-1 0,1 1 0,-1 0 0,0 0 0,0 0 0,1 0 0,-1 0 0,0 1 0,1-1 0,-1 1 0,1 0 0,-4 3 0,0-1 0,1 0 0,-1 1 0,1 0 0,0 0 0,0 0 0,0 1 0,1 0 0,0 0 0,0 0 0,1 0 0,-1 1 0,1-1 0,-3 11 0,5-8 0,-1 1 0,1-1 0,1 1 0,-1-1 0,2 1 0,-1 0 0,1-1 0,1 1 0,3 12 0,-4-18 0,0 0 0,1 0 0,-1 0 0,1-1 0,0 1 0,0-1 0,0 1 0,0-1 0,1 0 0,-1 1 0,1-1 0,0 0 0,0-1 0,0 1 0,0-1 0,0 1 0,1-1 0,-1 0 0,1 0 0,-1 0 0,1-1 0,0 1 0,0-1 0,6 1 0,-7-1 0,-1-1 0,1 0 0,-1 0 0,0 0 0,1 0 0,-1-1 0,1 1 0,-1 0 0,0-1 0,1 0 0,-1 0 0,0 0 0,1 0 0,-1 0 0,0 0 0,0 0 0,0-1 0,0 1 0,0-1 0,0 1 0,-1-1 0,1 0 0,0 0 0,-1 0 0,0 0 0,1 0 0,-1 0 0,0 0 0,1-4 0,4-7 0,-1 0 0,-1 0 0,0-1 0,2-15 0,0 3 0,5-31 0,-12 90 0,5 52 0,-4-77 0,0-1 0,1 0 0,1 0 0,-1 0 0,1 0 0,0 0 0,1 0 0,-1 0 0,1-1 0,1 1 0,-1-1 0,1 0 0,0 0 0,9 9 0,-9-11 0,1 0 0,0-1 0,0 0 0,0 0 0,0 0 0,0-1 0,1 0 0,-1 0 0,1 0 0,-1 0 0,1-1 0,0 0 0,0 0 0,0-1 0,-1 0 0,1 0 0,0 0 0,8-1 0,-11 0 6,1 1 0,-1-1 0,1 0 0,-1 0 0,1 0 0,-1-1 0,0 1 0,0-1 0,0 1 0,0-1 0,0 0 0,0 0 0,0 0 0,0-1 0,-1 1 0,1-1 0,-1 0 0,0 1 0,2-4 0,0 0-155,-1 0 1,0 0-1,-1 0 1,0 0-1,0 0 1,0 0-1,0-1 1,-1 1-1,0-9 1,1-7-6678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7:30.6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24575,'3'27'0,"0"1"0,2-1 0,1 0 0,1 0 0,1 0 0,2-1 0,24 47 0,-21-43 0,-4-14 120,-7-14-322,-5-9-1081,-2-4-5543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7:31.2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24575,'32'1'0,"57"11"0,-58-6 0,56 2 0,-73-8 0,-1 0 0,0-1 0,0-1 0,0 0 0,0-1 0,15-5 0,-45 72 0,14-48 0,0 0 0,1 0 0,1 0 0,0 1 0,1-1 0,5 29 0,-5-41 0,1 1 0,0-1 0,1 1 0,-1-1 0,1 1 0,0-1 0,0 0 0,0 0 0,1 0 0,-1 0 0,1 0 0,4 4 0,-4-6 0,-1 0 0,1-1 0,-1 1 0,1-1 0,-1 1 0,1-1 0,0 0 0,0 0 0,0 0 0,0 0 0,0-1 0,0 1 0,0-1 0,0 0 0,0 1 0,0-1 0,0-1 0,0 1 0,0 0 0,5-2 0,-3 0 0,0 1 0,0-1 0,-1 0 0,1-1 0,-1 1 0,0-1 0,0 0 0,0 0 0,0 0 0,0 0 0,-1-1 0,1 1 0,-1-1 0,0 0 0,0 0 0,0 0 0,-1-1 0,1 1 0,-1 0 0,2-6 0,4-12 0,-1 0 0,0-1 0,2-22 0,-5 27 0,-6 31 0,1 1 0,1-1 0,0 1 0,0 0 0,2-1 0,-1 1 0,2-1 0,0 0 0,7 19 0,-2-9 0,1 0 0,1 0 0,1-1 0,24 36 0,-32-55-91,-1 0 0,0-1 0,1 1 0,0-1 0,-1 0 0,1 1 0,0-1 0,0 0 0,0-1 0,0 1 0,1 0 0,-1-1 0,0 0 0,5 1 0,10 2-6735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7:54.6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 1 24575,'0'361'0,"-1"-386"0,-9-46 0,6 45 0,-3-45 0,7 63 0,0 0 0,1 0 0,0 1 0,0-1 0,0 0 0,1 1 0,0-1 0,1 1 0,0 0 0,0 0 0,5-7 0,-6 10 0,1 0 0,0 1 0,0-1 0,0 1 0,0 0 0,0 0 0,1 0 0,0 0 0,-1 0 0,1 1 0,0 0 0,0 0 0,1 0 0,-1 0 0,0 1 0,1-1 0,-1 1 0,1 0 0,-1 1 0,6-1 0,-8 1 0,-1 0 0,1 0 0,-1 0 0,1 0 0,-1 0 0,1 0 0,-1 1 0,1-1 0,-1 1 0,1-1 0,-1 1 0,1 0 0,-1-1 0,0 1 0,1 0 0,-1 0 0,0 0 0,0 0 0,0 0 0,0 0 0,0 0 0,0 1 0,0-1 0,0 0 0,0 0 0,0 1 0,-1-1 0,1 1 0,-1-1 0,1 3 0,9 54 0,-6-27 0,2 43 0,-6-63 0,0 1 0,1 0 0,0-1 0,1 1 0,0-1 0,6 17 0,-7-26-40,0 0 0,0-1 0,0 1 0,0 0-1,1 0 1,-1-1 0,1 1 0,-1-1 0,1 1 0,0-1 0,-1 0-1,1 0 1,0 1 0,0-1 0,0 0 0,0-1 0,0 1-1,0 0 1,0-1 0,0 1 0,0-1 0,0 1 0,1-1 0,-1 0-1,0 0 1,0 0 0,0 0 0,0 0 0,0-1 0,1 1-1,-1-1 1,0 1 0,2-2 0,9-2-6786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7:55.0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44 24575,'0'14'0,"1"0"0,0 0 0,0 0 0,1 0 0,1 0 0,1 0 0,6 18 0,-8-28 0,0 0 0,0 0 0,0-1 0,0 1 0,1-1 0,-1 1 0,1-1 0,0 0 0,0 0 0,0 0 0,0 0 0,1 0 0,-1-1 0,1 0 0,0 1 0,-1-1 0,1-1 0,0 1 0,0-1 0,0 1 0,1-1 0,-1 0 0,0 0 0,0-1 0,1 0 0,-1 1 0,0-1 0,6-1 0,-8 1 0,0 0 0,0 0 0,0-1 0,0 1 0,0 0 0,0-1 0,0 0 0,0 1 0,0-1 0,0 0 0,-1 0 0,1 0 0,0 0 0,0 0 0,-1 0 0,1-1 0,-1 1 0,1 0 0,-1-1 0,0 1 0,0-1 0,1 0 0,0-2 0,0 0 0,-1 0 0,0 1 0,0-1 0,0 0 0,-1 0 0,1 0 0,-1 0 0,0 0 0,0 0 0,0 0 0,-2-5 0,-1-6 0,0 1 0,-1-1 0,-1 1 0,0 0 0,-10-17 0,12 27 0,0-1 0,0 1 0,0 0 0,0 0 0,-1 0 0,0 0 0,0 1 0,0 0 0,0-1 0,0 2 0,-1-1 0,0 0 0,-7-3 0,10 6 0,0-1 0,1 1 0,-1-1 0,0 1 0,1 0 0,-1 0 0,0-1 0,0 1 0,1 0 0,-1 1 0,0-1 0,0 0 0,1 0 0,-1 1 0,0-1 0,1 1 0,-1-1 0,0 1 0,1 0 0,-1 0 0,1 0 0,-1 0 0,1 0 0,0 0 0,-1 0 0,1 0 0,0 0 0,0 1 0,0-1 0,0 1 0,0-1 0,0 1 0,0-1 0,0 1 0,0-1 0,1 1 0,-1 0 0,1-1 0,-1 1 0,1 0 0,0-1 0,-1 1 0,1 2 0,-1 3 14,0 0-1,0 0 0,1-1 0,-1 1 1,1 0-1,1 0 0,-1-1 1,4 13-1,-3-16-84,0 0 1,0 0-1,0 0 0,1 0 0,-1 0 1,1 0-1,0 0 0,-1-1 1,1 1-1,1-1 0,-1 1 0,0-1 1,1 0-1,-1 0 0,1 0 1,-1 0-1,1 0 0,0-1 0,0 1 1,4 1-1,7 1-6755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7:55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0 154 24575,'1'2'0,"-1"0"0,1 0 0,0 0 0,-1 0 0,1 0 0,0 0 0,0-1 0,0 1 0,0 0 0,1-1 0,-1 1 0,0-1 0,1 1 0,-1-1 0,1 0 0,-1 1 0,1-1 0,0 0 0,-1 0 0,1 0 0,0 0 0,0-1 0,0 1 0,0 0 0,0-1 0,0 1 0,2-1 0,1 2 0,0-1 0,0 0 0,0 0 0,0-1 0,0 0 0,0 0 0,0 0 0,0 0 0,9-2 0,-10 0 0,-1 0 0,1-1 0,-1 1 0,1-1 0,-1 1 0,0-1 0,0 0 0,0 0 0,-1 0 0,1-1 0,-1 1 0,0-1 0,0 1 0,0-1 0,0 0 0,0 0 0,-1 1 0,0-1 0,0 0 0,0-1 0,0 1 0,0-6 0,0 0 0,0 0 0,0 0 0,-1 0 0,-1 0 0,1 0 0,-2 0 0,1 1 0,-5-13 0,6 21 0,0 1 0,1 0 0,-1 0 0,0-1 0,0 1 0,0 0 0,0 0 0,0-1 0,0 1 0,0 0 0,0 0 0,0-1 0,0 1 0,-1 0 0,1 0 0,0-1 0,0 1 0,0 0 0,0 0 0,0 0 0,0-1 0,0 1 0,-1 0 0,1 0 0,0 0 0,0-1 0,0 1 0,0 0 0,-1 0 0,1 0 0,0 0 0,0-1 0,-1 1 0,1 0 0,0 0 0,0 0 0,-1 0 0,1 0 0,0 0 0,0 0 0,-1 0 0,1 0 0,0 0 0,0 0 0,-1 0 0,1 0 0,0 0 0,0 0 0,-1 0 0,1 0 0,0 0 0,-1 0 0,-5 17 0,2 26 0,4-37 0,1 1 0,0 0 0,0 0 0,1-1 0,0 1 0,0-1 0,1 1 0,0-1 0,0 0 0,0 0 0,1 0 0,0 0 0,0-1 0,0 1 0,1-1 0,0 0 0,10 8 0,-11-10 0,0-1 0,0 1 0,0-1 0,1 0 0,-1 0 0,1 0 0,0-1 0,0 1 0,0-1 0,-1 0 0,1-1 0,0 1 0,0-1 0,0 0 0,0 0 0,0 0 0,0-1 0,0 0 0,0 0 0,0 0 0,-1 0 0,1-1 0,0 0 0,-1 0 0,6-4 0,-4 2 0,-1 0 0,1-1 0,-1 1 0,0-1 0,-1-1 0,1 1 0,-1-1 0,0 1 0,-1-1 0,1 0 0,-1-1 0,4-11 0,-5 14 0,0 0 0,-1 0 0,0 0 0,0 0 0,0 0 0,0 0 0,0 0 0,-1-1 0,0 1 0,0 0 0,0 0 0,-1 0 0,1 0 0,-1-1 0,0 1 0,0 0 0,0 0 0,-1 0 0,1 1 0,-1-1 0,0 0 0,-4-5 0,6 8 0,-1 1 0,1 0 0,0-1 0,0 1 0,-1 0 0,1-1 0,0 1 0,0 0 0,-1-1 0,1 1 0,0 0 0,-1 0 0,1 0 0,-1-1 0,1 1 0,0 0 0,-1 0 0,1 0 0,0 0 0,-1 0 0,1 0 0,-1 0 0,1 0 0,0 0 0,-1 0 0,1 0 0,-1 0 0,1 0 0,-1 0 0,1 0 0,0 0 0,-1 0 0,1 0 0,0 0 0,-1 1 0,1-1 0,0 0 0,-1 0 0,0 1 0,-8 18 0,2 24 0,6-30 0,1 1 0,0-1 0,2 1 0,-1-1 0,1 1 0,5 14 0,-6-24 0,0-1 0,0 1 0,1-1 0,-1 1 0,1-1 0,0 1 0,0-1 0,0 0 0,0 0 0,1 0 0,-1 0 0,1 0 0,-1-1 0,1 1 0,0-1 0,0 0 0,1 0 0,-1 0 0,0 0 0,1 0 0,-1-1 0,1 1 0,-1-1 0,1 0 0,0 0 0,3 0 0,-3 0 0,0-1 0,-1 1 0,1-1 0,0 0 0,0-1 0,-1 1 0,1-1 0,0 1 0,-1-1 0,1 0 0,0 0 0,-1-1 0,1 1 0,-1-1 0,0 0 0,0 0 0,1 0 0,-1 0 0,0 0 0,5-6 0,-5 3 0,0 0 0,1 0 0,-2 0 0,1 0 0,-1-1 0,1 0 0,-1 1 0,-1-1 0,1 0 0,-1 0 0,0 0 0,0-11 0,-1 13 0,0 0 0,0-1 0,0 1 0,0 0 0,0-1 0,-1 1 0,0 0 0,0 0 0,0-1 0,-1 1 0,1 0 0,-5-7 0,6 11 0,-1 0 0,1 0 0,-1 0 0,1 0 0,0 1 0,-1-1 0,1 0 0,-1 0 0,1 0 0,0 1 0,-1-1 0,1 0 0,0 0 0,-1 1 0,1-1 0,0 0 0,0 1 0,-1-1 0,1 0 0,0 1 0,0-1 0,0 1 0,-1-1 0,1 0 0,0 1 0,0-1 0,0 1 0,0-1 0,0 0 0,0 1 0,0-1 0,0 1 0,0-1 0,0 0 0,0 1 0,0-1 0,0 1 0,0-1 0,0 1 0,1-1 0,-4 24 0,3-16 0,2 63 0,-2-69 0,0 0 0,0 0 0,0 0 0,1 0 0,-1 0 0,0 0 0,1 0 0,0-1 0,0 1 0,-1 0 0,1 0 0,0 0 0,0-1 0,1 1 0,-1-1 0,0 1 0,0-1 0,1 1 0,-1-1 0,1 0 0,-1 1 0,1-1 0,0 0 0,-1 0 0,1 0 0,0-1 0,0 1 0,0 0 0,3 0 0,-4-1-52,0 0-1,0 0 1,0 0-1,0 0 1,0-1-1,-1 1 1,1 0-1,0-1 1,0 1-1,0 0 1,-1-1-1,1 1 1,0-1-1,0 1 1,-1-1-1,1 0 1,0 1-1,-1-1 1,1 0-1,-1 1 1,1-1-1,-1 0 0,1 0 1,-1 1-1,1-2 1,5-11-6774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7:56.0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 0 24575,'-4'0'0,"0"4"0,-1 4 0,2 5 0,4 1 0,2 0 0,0 2 0,4-1 0,1 0 0,-2 0 0,2-1 0,0-4-8191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4:04.7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578 1 24575,'-15'1'0,"0"1"0,0 1 0,0 0 0,1 1 0,0 1 0,0 0 0,0 1 0,0 1 0,1 0 0,0 0 0,0 2 0,-18 15 0,17-11 0,2 0 0,-1 1 0,2 0 0,0 1 0,0 0 0,-14 30 0,3-8 0,9-10 0,0 1 0,2 0 0,1 1 0,1 0 0,2 0 0,-5 44 0,-6 14 0,10-32 0,1 0 0,4 0 0,6 106 0,0-41 0,-3 374 0,1-472 0,1-1 0,1 1 0,8 27 0,-4-24 0,4 48 0,7 56 0,-11-85 0,4 65 0,-9-56 0,17 106 0,-13-118 0,-2 1 0,-1 49 0,0 16 0,13-20 0,-10-65 0,4 47 0,-6-35 0,11 47 0,-9-51 0,0 1 0,1 38 0,-8 426 0,0-471 0,-1-1 0,0 1 0,-2-1 0,-1 0 0,-1 0 0,0-1 0,-2 1 0,-1-1 0,-1-1 0,-16 27 0,-21 36 0,30-51 0,-2 0 0,-1-2 0,-1 0 0,-51 55 0,57-73 0,10-8 0,0-1 0,0 1 0,0 0 0,1 0 0,-7 9 0,10-12 0,0-1 0,1 0 0,-1 1 0,1-1 0,-1 0 0,1 1 0,0-1 0,-1 1 0,1-1 0,0 0 0,0 1 0,0-1 0,0 1 0,0-1 0,0 1 0,1-1 0,-1 1 0,0-1 0,1 0 0,-1 1 0,1-1 0,-1 1 0,1-1 0,0 0 0,0 0 0,-1 1 0,1-1 0,0 0 0,0 0 0,0 0 0,2 1 0,10 11 0,0 1 0,0 0 0,-2 1 0,15 23 0,-21-28 0,0 0 0,-1 0 0,0 1 0,-1-1 0,0 1 0,-1 0 0,0 0 0,1 22 0,-2 377 0,-4-183 0,3 549 0,-2-750 0,0 0 0,-12 49 0,7-47 0,2 0 0,-2 35 0,6-22 0,-2 0 0,-13 68 0,10-75 0,2 0 0,1 0 0,3 50 0,-2 33 0,-15-31 0,11-64 0,2 0 0,-3 26 0,5-18 0,2 0 0,1 0 0,2-1 0,0 1 0,13 46 0,-9-48 0,7 29 0,26 66 0,-32-104 0,0-1 0,1 0 0,1-1 0,1 0 0,1 0 0,0-1 0,20 20 0,-12-15 0,1-2 0,0 0 0,2-2 0,0 0 0,0-1 0,27 12 0,-22-14 0,1-1 0,0-2 0,1 0 0,0-2 0,0-2 0,1 0 0,0-2 0,37 1 0,-5 0-1365,-40 1-5461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7:56.6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38 24575,'2'20'0,"1"-1"0,0 1 0,2-1 0,0 0 0,15 37 0,3 7 0,-3-8 0,-32-130 0,12 74 0,0 0 0,0-1 0,0 1 0,0 0 0,0 0 0,0 0 0,0-1 0,0 1 0,0 0 0,0 0 0,1-1 0,-1 1 0,0 0 0,1 0 0,-1 0 0,1 0 0,-1 0 0,1 0 0,0 0 0,0 0 0,-1 0 0,1 0 0,0 0 0,0 0 0,0 0 0,0 1 0,0-1 0,0 0 0,0 1 0,0-1 0,2 0 0,3-1 0,-1 1 0,0 1 0,1-1 0,-1 1 0,1 0 0,6 1 0,-6 0 0,-1-1 0,1 0 0,-1 0 0,0 0 0,1-1 0,-1 0 0,10-2 0,-11 1 0,-1 0 0,1-1 0,-1 1 0,1-1 0,-1 0 0,0 0 0,0 0 0,0 0 0,0-1 0,-1 1 0,1-1 0,-1 0 0,0 0 0,0 0 0,0 0 0,-1 0 0,1 0 0,-1 0 0,0 0 0,0 0 0,-1-1 0,1-4 0,0 0 0,0-1 0,-1 0 0,-1 0 0,1 1 0,-2-1 0,1 0 0,-1 1 0,-7-19 0,9 28 0,0 1 0,0-1 0,0 0 0,0 0 0,0 0 0,-1 0 0,1 0 0,0 0 0,0 1 0,0-1 0,0 0 0,0 0 0,-1 0 0,1 0 0,0 0 0,0 0 0,0 0 0,0 0 0,-1 0 0,1 0 0,0 0 0,0 0 0,0 0 0,0 0 0,-1 0 0,1 0 0,0 0 0,0 0 0,0 0 0,0 0 0,-1 0 0,1 0 0,0 0 0,0 0 0,0 0 0,0 0 0,-1 0 0,1 0 0,0-1 0,0 1 0,0 0 0,0 0 0,0 0 0,0 0 0,-1 0 0,1 0 0,0-1 0,0 1 0,0 0 0,0 0 0,0 0 0,0 0 0,0-1 0,0 1 0,0 0 0,0 0 0,0 0 0,0 0 0,0-1 0,0 1 0,0 0 0,0 0 0,0 0 0,0 0 0,0-1 0,0 1 0,-5 22 0,2 30 0,4-44-59,-1 0 0,1 0-1,1 0 1,0 0-1,0 0 1,0 0 0,1-1-1,0 1 1,0-1 0,1 1-1,0-1 1,0-1 0,1 1-1,0 0 1,0-1-1,1 0 1,-1 0 0,1-1-1,1 0 1,-1 0 0,1 0-1,7 4 1,0-1-6767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7:57.1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0 275 24575,'1'2'0,"-1"0"0,1 0 0,-1-1 0,1 1 0,-1 0 0,1 0 0,0 0 0,0-1 0,0 1 0,0-1 0,0 1 0,0-1 0,1 1 0,-1-1 0,1 1 0,-1-1 0,0 0 0,1 0 0,0 0 0,-1 0 0,1 0 0,0 0 0,-1 0 0,1-1 0,0 1 0,0 0 0,0-1 0,0 0 0,0 1 0,0-1 0,3 0 0,-1 1 0,-1-1 0,1 0 0,0 1 0,0-1 0,0-1 0,0 1 0,0 0 0,0-1 0,-1 0 0,1 0 0,0 0 0,0-1 0,-1 1 0,7-4 0,-6 1 0,-1-1 0,1 0 0,-1 0 0,0 0 0,0 0 0,0 0 0,-1 0 0,0-1 0,0 1 0,0-1 0,-1 1 0,0-1 0,1-9 0,4-77 0,-6 90 0,0-7 0,-1 0 0,0 0 0,0 0 0,-1 0 0,0 1 0,0-1 0,-1 0 0,-5-11 0,7 18 0,0 0 0,0-1 0,-1 1 0,1 0 0,0 0 0,-1 0 0,1 1 0,-1-1 0,0 0 0,0 1 0,1-1 0,-1 1 0,0-1 0,0 1 0,-1 0 0,1 0 0,0 0 0,0 0 0,0 0 0,-1 0 0,1 1 0,0-1 0,-1 1 0,1-1 0,-1 1 0,1 0 0,0 0 0,-1 0 0,1 1 0,-1-1 0,1 0 0,0 1 0,-1 0 0,1-1 0,0 1 0,-3 2 0,2-2 0,0 1 0,1-1 0,-1 1 0,1 0 0,-1 0 0,1 0 0,0 0 0,0 1 0,0-1 0,0 1 0,1-1 0,-1 1 0,1 0 0,-1-1 0,1 1 0,0 0 0,0 0 0,0 0 0,0 0 0,1 0 0,-1 0 0,1 0 0,0 0 0,0 0 0,0 0 0,0 0 0,0 0 0,1 0 0,0 4 0,0 1 0,1-1 0,0 0 0,0 1 0,0-1 0,1-1 0,0 1 0,0 0 0,1-1 0,0 1 0,0-1 0,6 7 0,-3-7 0,0 0 0,1 0 0,-1 0 0,1-1 0,1 0 0,-1-1 0,1 0 0,0 0 0,9 2 0,-12-4 0,1 0 0,0 0 0,-1-1 0,1 0 0,0-1 0,0 1 0,0-1 0,0 0 0,0-1 0,0 0 0,-1 0 0,1 0 0,8-4 0,-12 4-80,0-1 0,0 1-1,0-1 1,-1 0 0,1 0-1,0 0 1,-1 0 0,1-1-1,-1 1 1,0-1 0,0 0 0,0 1-1,0-1 1,0 0 0,-1 0-1,3-5 1,0-6-6746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7:57.4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24575,'1'15'0,"0"-1"0,1 0 0,1 0 0,0 0 0,1 0 0,1-1 0,0 1 0,1-1 0,7 13 0,-7-14 0,26 75 0,-29-84-1365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7:58.1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19 24575,'0'0'0,"0"0"0,0 0 0,1 0 0,-1-1 0,0 1 0,0 0 0,0 0 0,0 0 0,0-1 0,0 1 0,1 0 0,-1 0 0,0 0 0,0-1 0,0 1 0,0 0 0,0 0 0,0-1 0,0 1 0,0 0 0,0 0 0,0 0 0,0-1 0,0 1 0,0 0 0,0 0 0,0-1 0,0 1 0,-1 0 0,1 0 0,0 0 0,0-1 0,0 1 0,0 0 0,0 0 0,0 0 0,0 0 0,-1-1 0,1 1 0,0 0 0,0 0 0,0 0 0,-1 0 0,1 0 0,0 0 0,0-1 0,0 1 0,-1 0 0,1 0 0,23-9 0,45 18 0,-9 0 0,-17-13 0,6 0 0,-47 5 0,0-1 0,1 1 0,-1 0 0,0-1 0,0 1 0,0 0 0,0 0 0,0 0 0,0-1 0,0 1 0,0 0 0,0 0 0,-1 1 0,1-1 0,0 0 0,0 0 0,-1 0 0,1 0 0,-1 1 0,1-1 0,-1 0 0,0 0 0,0 1 0,1-1 0,-1 0 0,0 1 0,0 1 0,0 45 0,-1-38 0,1 0 0,1 0 0,0-1 0,0 0 0,1 1 0,0-1 0,0 0 0,1 0 0,6 13 0,-6-17 0,-1 0 0,1 0 0,-1-1 0,1 1 0,0-1 0,1 0 0,-1 0 0,1 0 0,0 0 0,0 0 0,0-1 0,1 0 0,-1 0 0,1 0 0,-1 0 0,8 2 0,-10-4 0,0-1 0,0 0 0,0 1 0,0-1 0,0 0 0,0 0 0,0 0 0,0 0 0,0 0 0,0-1 0,0 1 0,0 0 0,0-1 0,-1 0 0,1 1 0,0-1 0,0 0 0,0 0 0,-1 0 0,1 0 0,-1 0 0,1 0 0,-1-1 0,1 1 0,-1 0 0,1-1 0,-1 1 0,0-1 0,0 0 0,0 1 0,0-1 0,0 0 0,1-3 0,3-8 0,0 0 0,0 0 0,4-26 0,-4 15 0,11-86 0,-16 110 0,0 0 0,0-1 0,0 1 0,0 0 0,0 0 0,0 0 0,0-1 0,0 1 0,0 0 0,0 0 0,0 0 0,0-1 0,0 1 0,0 0 0,0 0 0,0 0 0,0-1 0,0 1 0,0 0 0,0 0 0,0 0 0,0 0 0,0-1 0,1 1 0,-1 0 0,0 0 0,0 0 0,0 0 0,0-1 0,0 1 0,0 0 0,1 0 0,-1 0 0,0 0 0,0 0 0,0 0 0,0-1 0,1 1 0,-1 0 0,0 0 0,0 0 0,0 0 0,1 0 0,-1 0 0,0 0 0,0 0 0,0 0 0,1 0 0,-1 0 0,0 0 0,0 0 0,0 0 0,1 0 0,-1 0 0,0 0 0,0 0 0,0 0 0,1 0 0,-1 1 0,0-1 0,5 17 0,0 24 0,-5-27 0,1-1 0,0 1 0,1-1 0,0 0 0,8 23 0,-8-31 0,0 0 0,0-1 0,1 1 0,-1-1 0,1 0 0,0 1 0,0-1 0,0-1 0,1 1 0,-1 0 0,1-1 0,0 0 0,0 0 0,0 0 0,1 0 0,-1-1 0,0 0 0,8 3 0,-1 1 0,-1 0 0,0 0 0,-1 0 0,1 1 0,-1 1 0,-1 0 0,0 0 0,0 0 0,0 1 0,8 14 0,28 28 0,-23-30-1365,-13-11-5461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06.1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281 21 24575,'-82'-19'0,"76"18"0,0 0 0,0 1 0,0 0 0,0 0 0,-1 1 0,1 0 0,0 0 0,0 0 0,0 1 0,1 0 0,-1 0 0,0 0 0,1 1 0,-6 3 0,4-1 0,0 0 0,1 1 0,0 0 0,0 0 0,1 0 0,0 1 0,0 0 0,0 0 0,-6 13 0,4-5 0,0-1 0,1 1 0,1 1 0,-7 28 0,10-36 0,1 0 0,0 0 0,1 0 0,0 0 0,0 0 0,0 0 0,1 0 0,1 0 0,-1 0 0,1 0 0,5 13 0,-5-17 0,1 0 0,-1-1 0,1 1 0,0-1 0,0 1 0,0-1 0,1 0 0,-1 0 0,1 0 0,-1-1 0,1 1 0,0-1 0,0 0 0,0 0 0,0 0 0,0-1 0,1 1 0,-1-1 0,1 0 0,-1 0 0,0-1 0,1 1 0,-1-1 0,8-1 0,-4 1 0,-1 0 0,0 0 0,0-1 0,1-1 0,-1 1 0,0-1 0,0 0 0,0-1 0,-1 1 0,1-1 0,-1-1 0,1 1 0,-1-1 0,8-7 0,-6 4 0,-1-1 0,-1 0 0,1-1 0,-1 1 0,0-1 0,-1 0 0,0-1 0,-1 1 0,0-1 0,0 0 0,-1 0 0,3-15 0,-2-5 0,-2 0 0,-1-60 0,-2 76 0,1 75 0,-1-26 0,1-1 0,2 1 0,10 57 0,-8-71 0,-1 1 0,1 32 0,-3-31 0,1 0 0,5 24 0,-4-32 0,-1 0 0,0 1 0,-1-1 0,-1 0 0,0 1 0,-2-1 0,1 1 0,-2-1 0,0 0 0,-1 0 0,0 0 0,-1-1 0,-1 1 0,-1-1 0,0 0 0,0-1 0,-1 0 0,-1 0 0,0-1 0,-1 0 0,0 0 0,-1-1 0,-22 17 0,31-25 0,-1-1 0,0 0 0,0 0 0,0-1 0,0 1 0,-1 0 0,1-1 0,0 0 0,-1 0 0,1 0 0,-1 0 0,1 0 0,-1-1 0,1 0 0,-1 0 0,0 0 0,1 0 0,-1 0 0,1 0 0,-1-1 0,1 0 0,-1 0 0,1 0 0,0 0 0,-1 0 0,1-1 0,0 0 0,-5-2 0,3-1 0,0 0 0,0-1 0,0 1 0,0-1 0,1 0 0,0 0 0,0 0 0,1-1 0,-1 1 0,2-1 0,-1 0 0,-3-12 0,4 9 0,-2-3 0,0 0 0,1-1 0,1 1 0,0-1 0,0-15 0,2 24 0,1 0 0,0 0 0,0 0 0,0 0 0,1 0 0,0 0 0,0 0 0,0 0 0,0 0 0,1 1 0,0-1 0,0 1 0,0 0 0,0 0 0,1 0 0,6-6 0,11-8-273,0 1 0,1 0 0,1 2 0,27-14 0,-37 23-6553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06.5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 0 24575,'-19'63'0,"10"-9"0,6-39 0,1-1 0,0 1 0,1 25 0,1-34 0,1 1 0,0 0 0,1 0 0,-1-1 0,2 1 0,-1-1 0,1 1 0,-1-1 0,2 0 0,-1 0 0,6 7 0,-3-5 0,0-1 0,1-1 0,0 1 0,0-1 0,0 0 0,0-1 0,1 0 0,0 0 0,0 0 0,1-1 0,9 3 0,-16-6 0,1 0 0,-1-1 0,1 1 0,0 0 0,-1-1 0,1 0 0,0 0 0,0 0 0,-1 0 0,1 0 0,0 0 0,-1-1 0,1 0 0,0 1 0,-1-1 0,1 0 0,2-1 0,-2 0 0,-1 0 0,0 0 0,0 0 0,0-1 0,0 1 0,0 0 0,0-1 0,-1 1 0,1-1 0,-1 1 0,0-1 0,0 0 0,0 0 0,0 0 0,0 1 0,0-1 0,-1 0 0,0 0 0,1-5 0,1-10 0,-1 0 0,-1 0 0,-1 0 0,0 0 0,-1 0 0,-8-29 0,8 41 0,1 1 0,-1 0 0,0 0 0,-1 0 0,1 0 0,-1 1 0,0-1 0,0 1 0,-1 0 0,1-1 0,-8-5 0,8 8 0,0 0 0,0 0 0,-1 0 0,1 1 0,0-1 0,-1 1 0,0 0 0,1 0 0,-1 0 0,0 0 0,1 1 0,-1-1 0,0 1 0,0 0 0,1 0 0,-1 1 0,0-1 0,-6 2 0,7-1 0,1-1 0,-1 1 0,1 0 0,-1 0 0,1 0 0,-1 0 0,1 0 0,0 1 0,0-1 0,-1 0 0,1 1 0,0 0 0,0 0 0,1-1 0,-1 1 0,0 0 0,1 1 0,-1-1 0,1 0 0,-1 0 0,1 1 0,0-1 0,0 0 0,0 1 0,0-1 0,1 1 0,-1-1 0,1 1 0,-1 0 0,1-1 0,0 1 0,0 0 0,0-1 0,0 1 0,1-1 0,0 4 0,0-2 0,0 1 0,0 0 0,0-1 0,1 1 0,0-1 0,0 1 0,0-1 0,0 0 0,1 1 0,-1-1 0,1-1 0,0 1 0,1 0 0,-1-1 0,1 1 0,-1-1 0,1 0 0,0 0 0,5 2 0,2-1-105,1-1 0,-1 0 0,0-1 0,1 0 0,-1-1 0,1 0 0,0-1 0,-1 0 0,1-1 0,0-1 0,-1 1 0,22-8 0,-19 5-6721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07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281 22 24575,'3'-3'0,"-10"-2"0,-13-4 0,13 7 0,0 1 0,0 0 0,-1 0 0,1 1 0,0 0 0,-1 1 0,1-1 0,0 1 0,-14 4 0,17-4 0,1 1 0,-1-1 0,0 1 0,1 0 0,0 0 0,-1 0 0,1 1 0,0-1 0,0 1 0,0 0 0,1 0 0,-1 0 0,1 0 0,-1 0 0,1 0 0,0 1 0,0-1 0,1 1 0,-3 6 0,-3 10 0,1 0 0,-6 38 0,11-53 0,0 0 0,0 0 0,1 0 0,0 1 0,0-1 0,0 0 0,1 0 0,0 0 0,0 0 0,0 0 0,1 0 0,-1 0 0,1 0 0,0 0 0,0-1 0,1 1 0,4 5 0,-5-8 0,0 0 0,0 0 0,1 0 0,-1 0 0,1 0 0,0-1 0,-1 1 0,1-1 0,0 0 0,0 0 0,0 0 0,0 0 0,0 0 0,0-1 0,0 1 0,0-1 0,0 0 0,0 0 0,0 0 0,0 0 0,0 0 0,0-1 0,0 1 0,0-1 0,0 0 0,0 0 0,0 0 0,3-2 0,-1 1 0,-1-1 0,1 1 0,-1-1 0,0 0 0,0 0 0,-1 0 0,1 0 0,0-1 0,-1 0 0,0 1 0,0-1 0,0 0 0,0-1 0,-1 1 0,0 0 0,4-10 0,-3 3 0,2-5 0,0-1 0,-1 1 0,0-1 0,-2 0 0,0-1 0,-1-24 0,-4 40 0,-2 11 0,-3 12 0,6-6 0,0 1 0,2-1 0,-1 0 0,2 1 0,0-1 0,5 23 0,28 88 0,-21-88 0,13 76 0,-13-46 0,3 34 0,-15-93 0,-1 1 0,0-1 0,0 1 0,-1-1 0,-1 1 0,1-1 0,-1 0 0,-6 14 0,5-16 0,-1-1 0,0 0 0,0 0 0,-1 0 0,0 0 0,0 0 0,0-1 0,-1 0 0,1 0 0,-1-1 0,0 0 0,-1 0 0,1 0 0,-1-1 0,0 1 0,0-2 0,0 1 0,0-1 0,0 0 0,0 0 0,-1-1 0,-14 1 0,12-1 0,0-1 0,-1 0 0,1 0 0,0-1 0,0 0 0,-1 0 0,1-1 0,0-1 0,1 0 0,-1 0 0,0-1 0,1 0 0,0-1 0,0 0 0,0 0 0,-10-9 0,16 11 0,0-1 0,0 1 0,0 0 0,1-1 0,-1 1 0,1-1 0,0 0 0,0 0 0,1 0 0,-1 0 0,1 0 0,0 0 0,0 0 0,0-1 0,1 1 0,-1 0 0,1-1 0,0 1 0,0 0 0,1 0 0,-1-1 0,1 1 0,0 0 0,0 0 0,2-6 0,1 0 0,0 1 0,1 0 0,-1-1 0,2 1 0,-1 1 0,1-1 0,1 1 0,-1 0 0,12-9 0,10-8-682,47-29-1,-57 42-6143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07.7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151 45 24575,'1'0'0,"-1"0"0,1 1 0,0-1 0,0 0 0,-1 0 0,1 0 0,0 0 0,0 0 0,-1 0 0,1 0 0,0 0 0,0-1 0,-1 1 0,1 0 0,0 0 0,0-1 0,-1 1 0,1 0 0,0-1 0,-1 1 0,1 0 0,-1-1 0,1 1 0,0-1 0,-1 1 0,1-1 0,-1 0 0,1 1 0,-1-1 0,0 1 0,1-1 0,-1 0 0,0 1 0,1-1 0,-1 0 0,0 1 0,0-1 0,1-1 0,-2 1 0,1-1 0,0 1 0,-1 0 0,0 0 0,1 0 0,-1 0 0,0-1 0,0 1 0,1 0 0,-1 1 0,0-1 0,0 0 0,0 0 0,0 0 0,0 0 0,0 1 0,-1-1 0,1 0 0,0 1 0,0-1 0,0 1 0,-3-1 0,0-1 0,0 1 0,-1-1 0,1 1 0,-1 0 0,1 0 0,-1 0 0,1 1 0,-1 0 0,0-1 0,1 2 0,-1-1 0,1 0 0,-1 1 0,0 0 0,1 0 0,0 1 0,-1-1 0,1 1 0,0 0 0,0 0 0,0 0 0,0 1 0,0-1 0,0 1 0,0 0 0,1 0 0,0 0 0,0 0 0,0 1 0,0 0 0,0-1 0,0 1 0,1 0 0,0 0 0,0 0 0,0 1 0,0-1 0,1 0 0,0 1 0,0-1 0,0 1 0,0-1 0,1 1 0,-1 6 0,1-4 0,0 0 0,0-1 0,1 1 0,-1 0 0,2-1 0,-1 1 0,1-1 0,0 1 0,0-1 0,0 0 0,1 0 0,0 0 0,0 0 0,5 6 0,-6-10 0,0 0 0,0 1 0,0-1 0,0 0 0,0 0 0,1 0 0,-1-1 0,1 1 0,-1 0 0,1-1 0,0 0 0,0 0 0,0 0 0,-1 0 0,1 0 0,0 0 0,0-1 0,0 1 0,0-1 0,0 0 0,0 0 0,0 0 0,0 0 0,0-1 0,0 1 0,0-1 0,0 0 0,0 0 0,0 0 0,0 0 0,0 0 0,-1 0 0,4-3 0,-3 2 0,1 0 0,-1 0 0,0-1 0,0 1 0,0-1 0,0 0 0,0 0 0,0 0 0,-1 0 0,0 0 0,1-1 0,-1 1 0,-1-1 0,1 1 0,0-1 0,-1 0 0,0 0 0,0 0 0,1-4 0,0-5 0,-1-1 0,0 1 0,-1-1 0,-2-17 0,3 49 0,-1-9 0,0 0 0,0-1 0,1 1 0,0-1 0,0 1 0,1-1 0,0 0 0,1 0 0,0 1 0,0-2 0,1 1 0,0 0 0,0-1 0,1 1 0,0-1 0,0-1 0,7 8 0,-5-8 9,1 0 1,-1 0-1,1-1 0,0 0 0,1-1 1,-1 0-1,1 0 0,0-1 0,0 0 0,0-1 1,0 0-1,17 2 0,-20-4-77,0 0 1,0 0-1,0 0 1,-1-1-1,1 0 1,0 0-1,0 0 1,-1-1-1,1 0 1,-1 0-1,0-1 1,1 1-1,-1-1 1,0 0-1,0-1 1,-1 1-1,1-1 1,-1 0-1,0 0 1,0 0-1,5-7 1,-1 0-6759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07.9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24575,'2'30'0,"1"0"0,1 0 0,2-1 0,17 54 0,-5-23 0,-7-14 0,5 49 0,-16-94-3,1-1-1,-1 1 1,0-1 0,0 1-1,0-1 1,0 1-1,1-1 1,-1 1 0,0 0-1,0-1 1,0 1-1,0-1 1,0 1 0,0-1-1,0 1 1,-1 0 0,1-1-1,0 1 1,0-1-1,0 1 1,-1-1 0,1 1-1,0-1 1,0 1-1,-1-1 1,1 1 0,0-1-1,-1 1 1,-11-13 185,-15-36-857,23 41-99,-4-8-6052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08.5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68 24575,'20'1'0,"0"1"0,25 5 0,40 4 0,-76-11 0,12 1 0,0-2 0,1 0 0,27-6 0,-45 7 0,1-1 0,-1 0 0,0-1 0,0 1 0,1 0 0,-1-1 0,0 0 0,0 0 0,-1-1 0,1 1 0,0-1 0,-1 1 0,1-1 0,-1 0 0,0 0 0,0-1 0,0 1 0,-1-1 0,1 1 0,-1-1 0,0 0 0,3-7 0,-3-6 0,-12 17 0,-14 21 0,20-15 0,1 0 0,-1 1 0,1 0 0,0 0 0,1 0 0,0 0 0,0 0 0,0 0 0,1 0 0,-1 12 0,3 81 0,2-49 0,-3-45 0,0 0 0,1 0 0,0 0 0,1 0 0,-1 0 0,1 0 0,0 0 0,1-1 0,-1 1 0,1-1 0,0 1 0,1-1 0,-1 0 0,1 0 0,0-1 0,0 1 0,8 6 0,-8-8 0,-1 0 0,1-1 0,0 1 0,0-1 0,1 0 0,-1 0 0,0 0 0,1 0 0,-1-1 0,1 1 0,0-1 0,-1-1 0,1 1 0,0-1 0,-1 1 0,1-1 0,0-1 0,0 1 0,-1-1 0,1 1 0,0-1 0,-1-1 0,7-1 0,-7 0 0,0 1 0,1-1 0,-1 1 0,-1-1 0,1-1 0,0 1 0,-1 0 0,0-1 0,0 0 0,0 1 0,0-1 0,0-1 0,-1 1 0,0 0 0,3-7 0,3-11 0,-1 1 0,5-25 0,-1 6 0,27-119 0,-46 208 0,1 1 0,2 1 0,3-1 0,5 61 0,0-91-124,1 0 0,2 0 0,0-1 0,1 0 0,0 0 0,2 0-1,0-1 1,1 0 0,1-1 0,22 26 0,-25-33-6702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4:09.6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621 1 24575,'2'15'0,"0"-1"0,1 1 0,1 0 0,0-1 0,1 0 0,12 23 0,3 14 0,-2-2 0,1 4 0,23 103 0,-31-60 0,5 26 0,-7-65 0,-3 1 0,-2 1 0,-7 94 0,0-35 0,2-95 0,-1 0 0,-2 0 0,0 0 0,-1 0 0,-2-1 0,-16 42 0,-72 122 0,73-153 0,-2-2 0,0-1 0,-2-1 0,-59 51 0,10-10 0,54-51 0,-1-1 0,-1-1 0,-1-1 0,0-1 0,-40 19 0,4-2 0,-2 6 0,43-24 0,-2-1 0,-30 13 0,43-20 0,11-2 0,26 0 0,51-4 0,-74 0 0,42-4 0,-1-2 0,0-2 0,83-25 0,-76 18 0,18-12 0,-84 42 0,-19 8 0,-31 8 0,0-3 0,-2-3 0,-107 26 0,162-48 0,7-2 0,1-1 0,0 1 0,-1-1 0,1 0 0,-1 1 0,1-1 0,0 0 0,-1 0 0,1 0 0,-1 0 0,1 0 0,-1 0 0,1 0 0,0 0 0,-1-1 0,1 1 0,-1-1 0,1 1 0,0-1 0,-1 1 0,1-1 0,0 0 0,0 1 0,0-1 0,-2-1 0,2 0 0,0 0 0,0 1 0,0-1 0,1 0 0,-1 0 0,0 0 0,1 0 0,-1 0 0,1 0 0,0 0 0,0 0 0,0 0 0,0 0 0,0 0 0,0-3 0,2-5 0,0 0 0,1 0 0,0 0 0,0 0 0,8-16 0,44-64 0,-37 63 0,-1-1 0,-1 0 0,22-58 0,-37 84-43,5-19-398,1 0 1,18-33-1,-13 35-6385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3:11.7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1 360 24575,'3'0'0,"0"-1"0,0 0 0,-1 0 0,1 0 0,0 0 0,0 0 0,-1 0 0,1-1 0,-1 1 0,1-1 0,-1 0 0,1 1 0,-1-1 0,0-1 0,3-3 0,31-41 0,-28 36 0,90-141 0,-26 39 0,-72 112 0,0 1 0,0-1 0,0 1 0,0-1 0,1 1 0,-1-1 0,0 1 0,0-1 0,1 1 0,-1-1 0,0 1 0,1 0 0,-1-1 0,0 1 0,1-1 0,-1 1 0,0 0 0,1-1 0,-1 1 0,1 0 0,-1-1 0,1 1 0,-1 0 0,1 0 0,-1 0 0,1-1 0,-1 1 0,1 0 0,-1 0 0,1 0 0,0 0 0,-1 0 0,1 0 0,-1 0 0,1 0 0,-1 0 0,1 0 0,-1 1 0,1-1 0,0 0 0,8 26 0,-7 49 0,-2-70 0,-3 115 0,4 136 0,2-240 22,0 0 0,1 0 0,1 0 0,1 0 0,12 26 0,-9-22-521,0 0 0,6 26 0,-9-17-6327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3:12.2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37 24575,'0'-7'0,"7"-2"0,9 0 0,9 2 0,7 3 0,-2 7 0,1 5 0,1 0 0,3-2 0,3 0 0,0-3 0,2-1 0,0-1 0,-6 6 0,-10 2-8191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10.8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44 532 24575,'0'-4'0,"1"-1"0,-1 1 0,1 0 0,0 0 0,0 0 0,1 0 0,-1 0 0,1 0 0,0 1 0,0-1 0,0 1 0,5-7 0,40-40 0,-5 4 0,-29 29 0,-1-1 0,-1-1 0,-1 1 0,0-2 0,-2 1 0,0-1 0,-1-1 0,-1 1 0,-1-1 0,-1 0 0,-1-1 0,-1 1 0,0-36 0,-3 54 0,1 0 0,-1 0 0,1 1 0,-1-1 0,0 0 0,0 0 0,0 0 0,0 0 0,-1 1 0,1-1 0,-1 1 0,0-1 0,0 1 0,1-1 0,-2 1 0,1 0 0,0 0 0,0 0 0,-1 0 0,1 1 0,-1-1 0,1 0 0,-1 1 0,0 0 0,1 0 0,-1 0 0,0 0 0,0 0 0,0 0 0,0 1 0,0-1 0,0 1 0,0 0 0,-4 0 0,0 0 0,0 0 0,1 1 0,-1 0 0,1 0 0,-1 0 0,1 1 0,0 0 0,0 0 0,0 1 0,0-1 0,0 1 0,0 1 0,0-1 0,-8 8 0,6-2 0,2-1 0,-1 1 0,1 0 0,1 0 0,0 1 0,0 0 0,1 0 0,0 0 0,-5 19 0,3-2 0,1-1 0,-3 50 0,7-54 0,1 1 0,1-1 0,1 0 0,1 1 0,1-1 0,6 22 0,-6-33 0,0 0 0,0 0 0,1-1 0,1 1 0,0-1 0,0-1 0,0 1 0,2-1 0,-1 0 0,1-1 0,0 1 0,1-2 0,14 12 0,-20-17 0,-1-1 0,0 1 0,1 0 0,-1-1 0,1 0 0,-1 0 0,1 1 0,0-2 0,0 1 0,-1 0 0,1 0 0,0-1 0,0 0 0,0 1 0,0-1 0,0 0 0,-1-1 0,1 1 0,0 0 0,0-1 0,0 1 0,0-1 0,-1 0 0,1 0 0,0 0 0,-1 0 0,4-3 0,-3 2 0,0-1 0,0 0 0,-1 0 0,1 0 0,-1 0 0,1 0 0,-1-1 0,0 1 0,0-1 0,-1 1 0,1-1 0,-1 0 0,0 1 0,0-1 0,0 0 0,0 0 0,-1 0 0,1-7 0,0-1 0,-1 1 0,-1-1 0,0 1 0,0-1 0,-1 1 0,0 0 0,-1 0 0,-5-13 0,6 20 0,1 1 0,-1-1 0,0 1 0,-1-1 0,1 1 0,0 0 0,-1 0 0,0 0 0,0 0 0,0 1 0,0-1 0,0 1 0,0-1 0,-1 1 0,1 0 0,-1 1 0,1-1 0,-1 0 0,0 1 0,0 0 0,1 0 0,-1 0 0,0 0 0,0 1 0,0 0 0,-8 0 0,11 0 4,-1 0-1,1 0 1,-1 0-1,0 0 1,1 0-1,-1 1 1,0-1-1,1 1 1,-1-1-1,1 1 1,-1-1 0,1 1-1,-1 0 1,1 0-1,0 0 1,-1 0-1,1 0 1,0 0-1,0 0 1,0 0-1,0 1 1,0-1-1,0 0 1,0 1-1,0-1 1,0 0-1,0 1 1,1-1-1,-1 1 1,1-1-1,-1 1 1,1 0-1,-1 2 1,1-2-78,0 1-1,0 0 1,0-1 0,0 1 0,1 0-1,-1-1 1,1 1 0,-1 0 0,1-1-1,0 1 1,0-1 0,0 1 0,0-1-1,1 0 1,-1 1 0,1-1 0,-1 0-1,1 0 1,3 3 0,8 6-6752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11.1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24575,'1'42'0,"2"0"0,9 49 0,-9-75-111,13 56 356,-14-68-370,-1 1 0,1 0 0,1 0 0,-1-1 0,1 1 0,0-1 0,0 0 1,0 0-1,0 0 0,1 0 0,7 6 0,-5-7-6701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11.2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24575,'3'0'0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11.9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112 77 24575,'40'-4'0,"-38"4"0,-1 0 0,1 0 0,-1-1 0,1 1 0,-1-1 0,1 1 0,-1-1 0,1 0 0,-1 1 0,1-1 0,-1 0 0,0 0 0,0 0 0,1 0 0,-1 0 0,0 0 0,0-1 0,0 1 0,0 0 0,0 0 0,-1-1 0,2-1 0,-2 2 0,0 0 0,-1 1 0,1-1 0,0 0 0,-1 0 0,1 0 0,0 1 0,-1-1 0,1 0 0,-1 0 0,1 1 0,-1-1 0,0 0 0,1 1 0,-1-1 0,0 1 0,1-1 0,-1 1 0,0-1 0,0 1 0,0 0 0,1-1 0,-1 1 0,0 0 0,0-1 0,0 1 0,0 0 0,1 0 0,-1 0 0,0 0 0,0 0 0,0 0 0,-1 0 0,-37-3 0,37 3 0,-3 0 0,0 0 0,0 0 0,1 0 0,-1 1 0,0 0 0,1 0 0,-1 0 0,1 0 0,-1 1 0,1-1 0,-1 1 0,1 0 0,0 1 0,0-1 0,0 1 0,0 0 0,0 0 0,1 0 0,0 0 0,-1 0 0,1 1 0,0 0 0,0 0 0,1 0 0,-1 0 0,1 0 0,0 0 0,0 0 0,0 1 0,1-1 0,0 1 0,-1-1 0,2 1 0,-1 0 0,0-1 0,1 1 0,0 0 0,0 0 0,0-1 0,1 1 0,0 0 0,0-1 0,0 1 0,0 0 0,1-1 0,-1 0 0,5 7 0,-5-8 0,0-1 0,1 1 0,-1-1 0,1 0 0,0 1 0,0-1 0,0 0 0,0 0 0,0 0 0,0-1 0,0 1 0,1 0 0,-1-1 0,0 0 0,1 1 0,0-1 0,-1 0 0,1 0 0,0 0 0,-1-1 0,1 1 0,0-1 0,0 0 0,-1 1 0,1-1 0,0 0 0,0 0 0,0-1 0,-1 1 0,1-1 0,0 1 0,0-1 0,-1 0 0,4-2 0,-1 2 0,0-1 0,0-1 0,0 1 0,0-1 0,-1 1 0,1-1 0,-1-1 0,1 1 0,-1-1 0,-1 1 0,1-1 0,0 0 0,-1-1 0,0 1 0,0-1 0,5-9 0,-2-3 0,-2-1 0,1 0 0,-2 0 0,-1 0 0,0-1 0,-1-31 0,-1 78 0,2 1 0,1-1 0,1 0 0,2 0 0,1 0 0,12 33 0,-17-56 0,17 36 0,-3 1 0,-1 1 0,-2 0 0,8 52 0,-16-68 0,-3-19 0,-1 0 0,0 0 0,0 0 0,0 1 0,-1-1 0,-2 16 0,2-21 0,-1-1 0,0 1 0,0-1 0,0 1 0,-1-1 0,1 0 0,-1 1 0,1-1 0,-1 0 0,0 0 0,1 0 0,-1 0 0,0 0 0,0-1 0,-1 1 0,1-1 0,0 1 0,0-1 0,-1 0 0,1 0 0,-1 0 0,1 0 0,-1 0 0,1 0 0,-1-1 0,-3 1 0,-2 1 0,1-1 0,0 1 0,0-2 0,-1 1 0,1-1 0,0 0 0,0 0 0,-1-1 0,1 0 0,0-1 0,0 1 0,0-1 0,-13-6 0,16 6 0,0-1 0,0 0 0,0 0 0,1 0 0,-1 0 0,1-1 0,0 1 0,0-1 0,0 0 0,0 0 0,1 0 0,0 0 0,0 0 0,0-1 0,0 1 0,0-1 0,1 1 0,0-1 0,0 1 0,0-1 0,1 0 0,-1-5 0,0 1 0,0 1 0,0-1 0,1 1 0,0-1 0,1 1 0,0 0 0,0-1 0,1 1 0,0 0 0,0-1 0,1 1 0,0 0 0,0 1 0,1-1 0,0 0 0,0 1 0,1 0 0,0 0 0,0 1 0,1-1 0,0 1 0,10-9 0,5-5-1365,-13 10-5461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12.2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 24575,'0'42'0,"-2"-14"0,2 0 0,1 1 0,1-1 0,2-1 0,0 1 0,17 51 0,6 4 0,-23-81-57,-1-11 200,-2-11-1594,-1 3-5375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12.4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252 0 24575,'-10'1'0,"0"0"0,1 0 0,-1 1 0,1 1 0,-1-1 0,1 2 0,0-1 0,0 1 0,0 0 0,-10 7 0,0 2 0,1 0 0,0 1 0,-21 21 0,34-30 0,1-1 0,0 1 0,0 0 0,1 0 0,-1 1 0,1-1 0,0 1 0,1-1 0,-1 1 0,1 0 0,0 0 0,1 0 0,-1 0 0,1 1 0,0-1 0,1 0 0,0 0 0,0 1 0,0-1 0,0 0 0,1 0 0,0 0 0,3 8 0,-3-10 0,1 1 0,0 0 0,0-1 0,1 1 0,-1-1 0,1 0 0,0 1 0,0-1 0,1-1 0,-1 1 0,1 0 0,0-1 0,0 0 0,0 0 0,0 0 0,0 0 0,1-1 0,-1 1 0,1-1 0,0 0 0,-1-1 0,1 1 0,0-1 0,0 0 0,0 0 0,0-1 0,0 1 0,9-1 0,-9-1-57,0 0 0,0 0 1,-1 0-1,1-1 0,0 0 0,-1 1 0,1-2 0,-1 1 0,0 0 0,0-1 0,0 0 1,0 0-1,0 0 0,-1 0 0,1-1 0,-1 1 0,0-1 0,0 0 0,0 0 1,0 0-1,-1-1 0,0 1 0,4-9 0,0 1-6769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13.0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 51 24575,'-2'0'0,"0"0"0,0 1 0,1 0 0,-1-1 0,0 1 0,0 0 0,0 0 0,1 0 0,-1 0 0,1 0 0,-1 0 0,1 0 0,-1 0 0,1 1 0,0-1 0,-1 1 0,1-1 0,0 1 0,0 0 0,0-1 0,0 1 0,0 0 0,1-1 0,-1 1 0,0 0 0,1 0 0,0 0 0,-1 0 0,1 2 0,-7 57 0,7-60 0,1 19 0,0-1 0,1 0 0,1 0 0,0 0 0,2 0 0,0 0 0,1-1 0,1 0 0,11 20 0,-10-18 0,-1 0 0,-2 1 0,5 22 0,-8-28 0,1 0 0,1 0 0,1 0 0,0-1 0,0 0 0,1 0 0,12 19 0,-18-33 0,0 0 0,0 0 0,0 1 0,0-1 0,0 0 0,0 1 0,1-1 0,-1 0 0,0 0 0,0 1 0,0-1 0,0 0 0,1 0 0,-1 1 0,0-1 0,0 0 0,1 0 0,-1 0 0,0 0 0,0 1 0,1-1 0,-1 0 0,0 0 0,1 0 0,-1 0 0,0 0 0,1 0 0,-1 0 0,0 0 0,0 0 0,1 0 0,-1 0 0,0 0 0,1 0 0,-1 0 0,0 0 0,1 0 0,-1 0 0,0 0 0,0 0 0,1 0 0,-1-1 0,0 1 0,1 0 0,-1 0 0,0-1 0,7-17 0,-4-25 0,-6 21 0,-2 0 0,0 0 0,-2 0 0,0 1 0,-16-31 0,-10-31 0,26 61 0,1-1 0,1-1 0,-4-40 0,9 55 0,-1 0 0,1 0 0,1 0 0,0-1 0,0 1 0,1 0 0,0 0 0,0 0 0,1 1 0,0-1 0,1 0 0,7-12 0,-8 18 0,1-1 0,-1 1 0,1 0 0,0 0 0,0 1 0,0-1 0,0 1 0,0 0 0,0 0 0,1 0 0,-1 0 0,0 1 0,1 0 0,0 0 0,-1 0 0,1 0 0,0 1 0,-1 0 0,7 0 0,-7 0 0,-1 0 0,0 0 0,0 0 0,0 0 0,0 0 0,0 1 0,0 0 0,0-1 0,0 1 0,0 0 0,0 1 0,0-1 0,0 0 0,-1 1 0,1 0 0,0-1 0,-1 1 0,1 0 0,-1 0 0,0 0 0,0 1 0,0-1 0,0 1 0,0-1 0,0 1 0,-1-1 0,1 1 0,-1 0 0,2 4 0,-2-1 0,0 0 0,-1 0 0,0 0 0,0 0 0,0 0 0,0 0 0,-1 0 0,0 0 0,0 0 0,-1 0 0,0 0 0,0-1 0,0 1 0,0-1 0,-1 1 0,-7 9 0,-2 0 0,0-1 0,-1 0 0,0-1 0,-16 11 0,25-21 0,-2 3 120,6-6-149,0 0 0,0 0 0,0 0 0,0 0-1,0 0 1,0 0 0,0 0 0,0 0 0,0 0 0,1 0 0,-1 1 0,0-1-1,0 0 1,0 0 0,0 0 0,0 0 0,0 0 0,0 0 0,0 0 0,0 0 0,0 0-1,0 0 1,0 0 0,0 0 0,0 0 0,0 0 0,1 0 0,-1 0 0,0 0-1,0 1 1,0-1 0,0 0 0,0 0 0,0 0 0,0 0 0,0 0 0,0 0-1,0 0 1,0 0 0,0 0 0,0 0 0,0 0 0,0 0 0,0 1 0,0-1 0,0 0-1,0 0 1,0 0 0,0 0 0,-1 0 0,7-2-6797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13.5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 24575,'-2'56'0,"0"-26"0,1 1 0,6 45 0,-5-69 0,1 0 0,0-1 0,1 1 0,0 0 0,0-1 0,0 0 0,1 1 0,0-1 0,0 0 0,1-1 0,-1 1 0,1 0 0,1-1 0,-1 0 0,1 0 0,9 8 0,-13-12 0,1 0 0,-1 0 0,1 0 0,0 0 0,-1-1 0,1 1 0,0 0 0,0-1 0,-1 1 0,1-1 0,0 0 0,0 1 0,0-1 0,0 0 0,-1 0 0,1 0 0,0 0 0,0-1 0,0 1 0,0 0 0,-1-1 0,5-1 0,-3 0 0,1 0 0,0 0 0,-1-1 0,0 1 0,1-1 0,-1 0 0,0 0 0,0 0 0,4-7 0,1-2 0,-1 0 0,0-1 0,-1 1 0,0-1 0,4-17 0,-5 13 0,-1 0 0,-1 0 0,-1 0 0,1-17 0,-13 118 0,10-70 0,-1-1 0,0 1 0,2 0 0,0 0 0,0-1 0,6 22 0,-6-31 0,1-1 0,-1 0 0,1 0 0,-1 0 0,1 0 0,0 0 0,0 0 0,0 0 0,0 0 0,1-1 0,-1 1 0,1-1 0,0 0 0,-1 0 0,1 0 0,0 0 0,0 0 0,0 0 0,1-1 0,-1 0 0,0 0 0,1 0 0,-1 0 0,0 0 0,1 0 0,-1-1 0,5 1 0,-3-1-124,0 0 0,0 0 0,0 0 0,0-1 0,1 0 0,-1 0-1,0 0 1,0 0 0,-1-1 0,8-3 0,6-4-6702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4:11.9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24575,'672'0'0,"-658"0"0,-1 1 0,0 1 0,0 0 0,0 1 0,0 0 0,0 1 0,-1 0 0,1 1 0,-1 1 0,0 0 0,-1 0 0,21 15 0,-4 3 0,0 0 0,-2 2 0,33 41 0,-42-44 0,-1 1 0,-1 0 0,-1 1 0,-1 1 0,-1 0 0,-2 0 0,0 1 0,-2 1 0,6 31 0,-3-13 0,-3-17 0,-1 0 0,-2 1 0,4 50 0,-9-46 0,-1 1 0,-8 47 0,6-68 0,0 1 0,-1-1 0,0-1 0,-1 1 0,0 0 0,-2-1 0,1 0 0,-13 16 0,-39 64 0,44-68 0,-2 0 0,-1 0 0,-34 39 0,17-32 0,-2-1 0,-49 33 0,61-39 0,26-17 0,17-7 0,58-14 0,-1-2 0,100-35 0,-261 75 0,-66 14 0,120-30 0,-18 5 0,47-13 0,0-1 0,0 0 0,0 1 0,0-1 0,0 0 0,0 0 0,0-1 0,1 1 0,-1 0 0,0-1 0,0 1 0,0-1 0,0 1 0,0-1 0,1 0 0,-1 0 0,0 0 0,1 0 0,-1 0 0,-1-2 0,2 2 0,0-1 0,0 1 0,0-1 0,0 0 0,0 1 0,1-1 0,-1 0 0,0 0 0,1 1 0,0-1 0,-1 0 0,1 0 0,0 0 0,0 0 0,0 0 0,0 1 0,1-1 0,-1 0 0,0 0 0,1 0 0,-1 1 0,2-4 0,19-42 0,-14 34 0,9-21-118,6-10-506,29-83 1,-44 103-6203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13.7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0 24575,'-1'41'0,"0"-11"0,2 1 0,0 0 0,12 57 0,-9-67 0,-4-16 0,1 0 0,0 0 0,0 0 0,0 0 0,1 0 0,-1-1 0,1 1 0,0 0 0,5 5 0,-7-9-20,0-1-1,0 0 1,0 0-1,0 0 0,1 0 1,-1 0-1,0 0 1,0 0-1,0 0 1,1 0-1,-1 0 1,0 0-1,0 0 1,0 0-1,0 0 0,1 0 1,-1 0-1,0 0 1,0 0-1,0 0 1,0 0-1,1 0 1,-1 0-1,0 0 0,0-1 1,0 1-1,0 0 1,1 0-1,-1 0 1,0 0-1,0 0 1,0 0-1,0-1 1,0 1-1,0 0 0,0 0 1,1 0-1,-1 0 1,0-1-1,0 1 1,0 0-1,0 0 1,0 0-1,0 0 0,0-1 1,0 1-1,0 0 1,0 0-1,0 0 1,0 0-1,0-1 1,0 1-1,0 0 1,0 0-1,0 0 0,0-1 1,0 1-174,1-10-6632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8:14.3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25 24575,'54'10'0,"-3"1"0,-38-10 0,13 1 0,1-2 0,33-2 0,-55 1 0,1 1 0,-1-1 0,1 0 0,-1 0 0,0-1 0,1 1 0,-1-1 0,0 0 0,0-1 0,-1 1 0,1-1 0,0 0 0,-1 0 0,1-1 0,-1 1 0,0-1 0,5-6 0,-16 14 0,-6 16 0,8-3 0,-4 12 0,-7 46 0,14-66 0,1-1 0,1 0 0,0 0 0,0 1 0,0-1 0,1 0 0,0 0 0,1 0 0,0 0 0,5 14 0,-6-20 0,0 0 0,0 0 0,1 1 0,-1-1 0,1 0 0,-1 0 0,1 0 0,0 0 0,0-1 0,0 1 0,0 0 0,0-1 0,0 1 0,1-1 0,-1 0 0,0 0 0,1 0 0,-1 0 0,1 0 0,-1 0 0,1-1 0,-1 1 0,1-1 0,-1 0 0,1 0 0,0 0 0,-1 0 0,1 0 0,-1 0 0,1-1 0,0 1 0,-1-1 0,4-1 0,-1 0 0,0 1 0,0-1 0,0 0 0,-1-1 0,1 1 0,-1-1 0,0 0 0,1 0 0,-1 0 0,0-1 0,-1 1 0,1-1 0,-1 0 0,0 0 0,0 0 0,3-5 0,3-18 0,-1 1 0,7-50 0,-13 67 0,-4 63 0,0-10 0,4 49 0,-1-81 0,1 1 0,0-1 0,1 1 0,0-1 0,1 0 0,0 0 0,1 0 0,9 16 0,12 17-1365,-18-34-5461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9:37.6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672 1 24575,'-8'0'0,"0"1"0,0-1 0,0 2 0,0-1 0,0 1 0,1 0 0,-1 1 0,1 0 0,-1 0 0,1 0 0,0 1 0,0 0 0,1 1 0,-1-1 0,1 1 0,0 1 0,0-1 0,-4 7 0,-8 11 0,1 0 0,1 1 0,-22 45 0,22-38 0,-28 41 0,-12 0 0,-96 99 0,132-152 0,2 0 0,1 2 0,0 0 0,2 1 0,0 1 0,-14 31 0,28-53 0,1 0 0,-1 0 0,1-1 0,-1 1 0,1 0 0,-1 0 0,1 0 0,0-1 0,-1 1 0,1 0 0,0 0 0,0 0 0,0 0 0,0 0 0,0 0 0,0 0 0,0 0 0,0-1 0,0 1 0,0 0 0,0 0 0,1 0 0,-1 0 0,0 0 0,1 0 0,0 1 0,0-2 0,0 1 0,0-1 0,0 1 0,0-1 0,0 0 0,1 1 0,-1-1 0,0 0 0,0 0 0,0 0 0,1 0 0,-1 0 0,0 0 0,0 0 0,0 0 0,1-1 0,0 0 0,65-24 0,-51 18 0,61-22 0,-14 4 0,67-17 0,-200 53 0,-27 27 0,78-29 0,0 0 0,-1-2 0,0 0 0,0-1 0,0-1 0,-33 4 0,51-9 0,-1 0 0,0 0 0,0 0 0,1-1 0,-1 1 0,0-1 0,1 1 0,-1-1 0,0 0 0,1 0 0,-1 0 0,1 0 0,-1 0 0,1-1 0,0 1 0,0-1 0,-1 0 0,1 0 0,-3-3 0,2 1 0,1 0 0,-1 0 0,1 0 0,0-1 0,0 1 0,0-1 0,0 0 0,1 1 0,0-1 0,-1-6 0,0-9 0,1 0 0,1 0 0,1 1 0,4-28 0,10-12-1365,-7 36-5461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6:36.7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385 0 24575,'-1'5'0,"-1"-1"0,0 1 0,0-1 0,0 1 0,0-1 0,-1 0 0,1 0 0,-1 0 0,0 0 0,-7 6 0,-11 18 0,-6 29 0,-24 73 0,-4 10 0,-13 52 0,29-74 0,11-24 0,21-65 0,-1-1 0,-1-1 0,-22 45 0,25-69 3,4-11-1267,2 8 1160,-1-15-6722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6:37.1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24575,'1'19'0,"1"-1"0,0 0 0,1 0 0,1 0 0,10 26 0,39 84 0,-50-122 0,5 13 0,-2 0 0,7 31 0,-9-31 0,1-1 0,1 0 0,11 24 0,5 11 0,-1 1 0,-3 1 0,-3 1 0,11 72 0,-15-94-41,2 11 173,-12-42-223,-1-1 0,1 0 0,-1 0 0,0 1 0,0-1 0,0 0 0,0 1 0,0-1 0,-1 0 0,1 0 0,-1 0 0,1 1 0,-1-1 0,0 0 0,-1 3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6:37.6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36 24575,'0'-6'0,"6"-1"0,8-1 0,7 2 0,6 2 0,5 1 0,2 2 0,2 0 0,0 1 0,1 1 0,-1-1 0,0 0 0,-7 1-8191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7:47.0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195 110 24575,'18'4'0,"-17"-3"0,0-1 0,0 1 0,0-1 0,0 1 0,0-1 0,0 0 0,0 1 0,0-1 0,0 0 0,0 0 0,0 0 0,0 0 0,0 0 0,0 0 0,0 0 0,0 0 0,0 0 0,0-1 0,0 1 0,0 0 0,0-1 0,0 1 0,0 0 0,0-1 0,0 1 0,0-1 0,0 0 0,0 1 0,-1-1 0,1 0 0,0 1 0,0-1 0,-1 0 0,1 0 0,-1 0 0,1 0 0,-1 0 0,1 1 0,0-3 0,0 1 0,1 0 0,-1-1 0,1 1 0,-1-1 0,0 1 0,0-1 0,0 1 0,-1-1 0,1 1 0,0-1 0,-1 0 0,0 0 0,0 1 0,0-1 0,0 0 0,0 1 0,0-1 0,-1 0 0,1 1 0,-1-1 0,0 0 0,0 1 0,0-1 0,0 1 0,0-1 0,0 1 0,-3-3 0,1 2 0,0 0 0,0 1 0,0-1 0,-1 1 0,1 0 0,-1 0 0,0 0 0,0 1 0,0-1 0,0 1 0,0 0 0,0 0 0,0 0 0,0 1 0,0-1 0,0 1 0,-5 0 0,1 1 0,0-1 0,0 2 0,0-1 0,1 1 0,-1 0 0,0 1 0,1 0 0,-1 0 0,1 1 0,0 0 0,0 0 0,0 0 0,1 1 0,0 0 0,0 1 0,0-1 0,0 1 0,-6 8 0,8-9 0,0 0 0,1 1 0,-1-1 0,1 0 0,0 1 0,0 0 0,1 0 0,0 0 0,0 0 0,0 0 0,1 0 0,-1 0 0,2 1 0,-1-1 0,1 0 0,0 1 0,0-1 0,0 0 0,1 1 0,0-1 0,1 0 0,-1 0 0,5 11 0,-5-15 0,0 0 0,1 1 0,-1-1 0,1 0 0,-1 0 0,1 0 0,0 0 0,0-1 0,0 1 0,0 0 0,0-1 0,0 1 0,0-1 0,0 0 0,1 0 0,-1 0 0,1 0 0,-1 0 0,1 0 0,-1 0 0,1-1 0,-1 0 0,1 1 0,-1-1 0,1 0 0,0 0 0,-1 0 0,1-1 0,3 0 0,-2 0 0,0 0 0,0 0 0,0 0 0,0 0 0,0-1 0,0 0 0,0 0 0,0 0 0,-1 0 0,1-1 0,-1 0 0,0 1 0,0-1 0,0 0 0,0 0 0,5-8 0,-2-1 0,0-1 0,-1 0 0,6-21 0,7-19 0,-14 107 0,-3-7 0,14 83 0,-11-108 0,-1 0 0,-1 0 0,-1 1 0,-1-1 0,-1 0 0,-1 1 0,-1-1 0,-10 40 0,12-59 0,0 0 0,0-1 0,0 1 0,-1 0 0,1-1 0,-1 1 0,1-1 0,-1 1 0,0-1 0,0 0 0,0 1 0,0-1 0,0 0 0,-1-1 0,1 1 0,-1 0 0,1-1 0,-1 1 0,1-1 0,-1 0 0,0 0 0,0 0 0,0 0 0,1 0 0,-1-1 0,0 1 0,0-1 0,0 0 0,0 0 0,0 0 0,0 0 0,0 0 0,0-1 0,0 1 0,0-1 0,0 0 0,1 0 0,-1 0 0,0 0 0,0-1 0,1 1 0,-1-1 0,1 1 0,-1-1 0,1 0 0,0 0 0,0 0 0,0 0 0,0 0 0,0-1 0,0 1 0,1-1 0,-1 1 0,1-1 0,-1 1 0,1-1 0,0 0 0,0 0 0,0 0 0,1 1 0,-1-5 0,-2-6 14,1 0-1,1 0 0,1 0 0,0 0 1,0 0-1,1-1 0,1 1 1,5-20-1,-4 24-127,0 0 0,0 1-1,1-1 1,1 1 0,-1 0 0,1 0-1,1 0 1,-1 1 0,2-1 0,-1 2-1,0-1 1,14-9 0,-3 3-6712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7:47.4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42 24575,'0'18'0,"-1"-5"0,1 1 0,1-1 0,0 0 0,5 23 0,-5-32 0,1-1 0,-1 1 0,1-1 0,-1 1 0,1-1 0,0 0 0,0 1 0,1-1 0,-1 0 0,0 0 0,1-1 0,0 1 0,0 0 0,0-1 0,0 0 0,0 0 0,0 0 0,1 0 0,-1 0 0,8 2 0,-2 0 0,-4-2 0,-1-1 0,1 1 0,0-1 0,0 1 0,0-1 0,0-1 0,7 1 0,-11-1 0,1 0 0,-1 0 0,0-1 0,1 1 0,-1-1 0,0 1 0,0-1 0,1 0 0,-1 1 0,0-1 0,0 0 0,0 0 0,0 0 0,0 0 0,0 0 0,0 0 0,0 0 0,0 0 0,0 0 0,-1-1 0,1 1 0,0 0 0,-1 0 0,1-1 0,-1 1 0,0 0 0,1-1 0,-1 1 0,0-1 0,0 1 0,0-3 0,2-9 0,-1-1 0,0 0 0,-1 0 0,-1 1 0,0-1 0,-4-14 0,5 24 0,-1 0 0,1 0 0,-1 0 0,0 1 0,0-1 0,-1 1 0,1-1 0,-1 0 0,1 1 0,-1 0 0,0-1 0,-1 1 0,1 0 0,0 0 0,-1 1 0,0-1 0,0 0 0,1 1 0,-2-1 0,1 1 0,0 0 0,0 0 0,-1 0 0,1 1 0,-1-1 0,-3 0 0,6 2 0,0-1 0,0 1 0,0 0 0,-1 0 0,1 0 0,0 0 0,0 0 0,0 0 0,0 0 0,0 0 0,0 0 0,0 0 0,0 1 0,-1-1 0,1 0 0,0 1 0,0-1 0,0 1 0,0-1 0,1 1 0,-1 0 0,0-1 0,0 1 0,0 0 0,0 0 0,1-1 0,-1 1 0,0 0 0,1 0 0,-1 0 0,0 0 0,1 0 0,-1 0 0,1 0 0,0 0 0,-1 0 0,1 0 0,0 0 0,0 0 0,-1 0 0,1 1 0,0 1 0,0-1 0,1 1 0,-1 0 0,0-1 0,1 1 0,-1 0 0,1-1 0,0 1 0,0-1 0,0 1 0,0-1 0,0 1 0,1-1 0,-1 0 0,1 0 0,-1 1 0,5 2 0,-1-1-195,-1 0 0,1-1 0,1 1 0,-1-1 0,0 0 0,7 2 0,3 0-6631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7:48.1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152 62 24575,'1'0'0,"0"0"0,1 0 0,-1 0 0,0 0 0,0 0 0,0 0 0,0 0 0,1 0 0,-1 0 0,0-1 0,0 1 0,0 0 0,0-1 0,0 1 0,0-1 0,0 1 0,0-1 0,0 0 0,0 1 0,0-1 0,1-1 0,-2 1 0,0 0 0,0 0 0,1 1 0,-1-1 0,0 0 0,0 0 0,0 0 0,0 1 0,0-1 0,0 0 0,-1 0 0,1 0 0,0 1 0,0-1 0,0 0 0,-1 0 0,1 0 0,-1 1 0,1-1 0,0 0 0,-1 1 0,0-2 0,-2-1 0,1 0 0,-1 0 0,1 0 0,-1 1 0,0-1 0,0 1 0,-1-1 0,1 1 0,0 0 0,-1 0 0,-6-2 0,6 3 0,1 1 0,-1-1 0,1 1 0,-1 0 0,0 0 0,1 0 0,-1 0 0,0 0 0,1 1 0,-1 0 0,1 0 0,-1 0 0,1 0 0,-1 0 0,1 1 0,0 0 0,0-1 0,0 1 0,0 1 0,0-1 0,0 0 0,0 1 0,0-1 0,1 1 0,0 0 0,-4 5 0,3-4 0,1 0 0,-1 0 0,1 0 0,0 0 0,1 1 0,-1-1 0,1 1 0,0-1 0,0 1 0,0-1 0,0 1 0,1 0 0,0 0 0,0-1 0,0 1 0,1 0 0,0-1 0,-1 1 0,2-1 0,2 9 0,-4-12 0,0 1 0,1-1 0,-1 1 0,1-1 0,0 1 0,-1-1 0,1 0 0,0 1 0,0-1 0,0 0 0,0 0 0,0 1 0,0-1 0,1 0 0,-1 0 0,0 0 0,0 0 0,1-1 0,-1 1 0,0 0 0,1 0 0,-1-1 0,1 1 0,-1-1 0,1 0 0,-1 1 0,1-1 0,0 0 0,-1 0 0,1 0 0,-1 0 0,1 0 0,0 0 0,-1 0 0,1 0 0,-1-1 0,1 1 0,-1-1 0,1 1 0,-1-1 0,1 0 0,-1 1 0,2-2 0,2-2 0,0 1 0,0-1 0,0 0 0,-1 0 0,1-1 0,-1 1 0,0-1 0,0 0 0,4-8 0,4-16 0,-10 24 0,-1 1 0,1-1 0,1 0 0,-1 0 0,0 1 0,1-1 0,5-5 0,-8 10 0,1 0 0,-1 0 0,0 0 0,1 0 0,-1 0 0,0 1 0,1-1 0,-1 0 0,0 0 0,1 0 0,-1 1 0,0-1 0,0 0 0,1 0 0,-1 1 0,0-1 0,0 0 0,0 1 0,1-1 0,-1 0 0,0 1 0,0-1 0,0 0 0,0 1 0,0-1 0,0 0 0,0 1 0,1-1 0,-1 0 0,0 1 0,0-1 0,0 0 0,0 1 0,-1-1 0,1 0 0,0 1 0,0-1 0,0 1 0,2 22 0,-1-20 0,17 112 0,-9-75 0,-3 1 0,2 65 0,-7-73 0,0-23 0,-1-1 0,0 1 0,0 0 0,-1 0 0,-4 19 0,4-26 0,0-1 0,0 0 0,0 0 0,0 1 0,0-1 0,-1 0 0,1 0 0,-1 0 0,0 0 0,1 0 0,-1-1 0,0 1 0,0 0 0,0-1 0,0 0 0,0 1 0,0-1 0,-1 0 0,1 0 0,0 0 0,-1 0 0,1-1 0,0 1 0,-1 0 0,1-1 0,-1 0 0,1 0 0,-4 0 0,-1 0 0,1 0 0,-1 0 0,1-1 0,-1 0 0,1-1 0,0 1 0,-1-1 0,1 0 0,0-1 0,0 1 0,0-1 0,1-1 0,-1 1 0,1-1 0,0 0 0,0 0 0,0 0 0,0-1 0,1 0 0,-1 1 0,1-2 0,1 1 0,-1 0 0,1-1 0,0 0 0,0 0 0,0 0 0,1 0 0,0 0 0,0 0 0,1-1 0,0 1 0,0-1 0,0 1 0,1-1 0,0 1 0,0-1 0,0 1 0,1-1 0,0 1 0,1 0 0,-1-1 0,5-9 0,2 3-1365,1 3-5461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7:48.9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105 39 24575,'1'0'0,"1"0"0,-1 0 0,0 0 0,0 0 0,0 0 0,0 0 0,0 0 0,0 0 0,0 0 0,0-1 0,0 1 0,0 0 0,0-1 0,0 1 0,0-1 0,0 1 0,0-1 0,1 0 0,-2 0 0,0 1 0,0-1 0,0 1 0,0-1 0,1 1 0,-1-1 0,0 1 0,0-1 0,-1 1 0,1 0 0,0-1 0,0 1 0,0-1 0,0 1 0,0-1 0,0 1 0,-1-1 0,1 1 0,0 0 0,0-1 0,0 1 0,-1 0 0,1-1 0,0 1 0,-1-1 0,1 1 0,0 0 0,-1-1 0,-1-1 0,-1 0 0,1 0 0,-1 0 0,0 0 0,0 1 0,0-1 0,1 1 0,-1-1 0,0 1 0,-1 0 0,-3 0 0,5 0 0,-1 1 0,0 0 0,0 0 0,0 0 0,0 0 0,0 1 0,0-1 0,1 1 0,-1-1 0,0 1 0,0 0 0,1 0 0,-1 1 0,1-1 0,-1 0 0,1 1 0,-1 0 0,1-1 0,0 1 0,0 0 0,0 0 0,0 0 0,-2 3 0,1-1 0,1 0 0,0 0 0,-1 0 0,1 1 0,1-1 0,-1 1 0,1-1 0,0 1 0,0-1 0,0 1 0,0 0 0,1 0 0,0 4 0,0-5 0,0 0 0,0-1 0,1 1 0,-1 0 0,1-1 0,0 1 0,0-1 0,1 1 0,-1-1 0,0 0 0,1 0 0,0 1 0,0-1 0,0 0 0,0 0 0,4 3 0,-4-4 0,0-1 0,1 1 0,-1-1 0,0 0 0,1 0 0,-1 0 0,1 0 0,-1 0 0,1 0 0,0-1 0,-1 1 0,1-1 0,0 0 0,-1 0 0,1 0 0,0 0 0,-1 0 0,1 0 0,0-1 0,-1 0 0,1 1 0,-1-1 0,1 0 0,-1 0 0,4-2 0,-3 2 0,0-1 0,0 0 0,0 0 0,0 0 0,0-1 0,-1 1 0,1 0 0,-1-1 0,1 0 0,-1 0 0,0 0 0,0 0 0,0 0 0,-1 0 0,1 0 0,1-6 0,0 0 0,0 0 0,-1 0 0,0 0 0,-1 0 0,1-10 0,-2 25 0,0-1 0,1 0 0,0 1 0,0-1 0,1 0 0,-1 0 0,1 0 0,0 0 0,0 0 0,1 0 0,-1-1 0,1 1 0,0-1 0,1 1 0,-1-1 0,1 0 0,-1-1 0,1 1 0,0 0 0,1-1 0,-1 0 0,7 4 0,-8-6 0,0 1 0,1-1 0,-1 1 0,0-1 0,1 0 0,-1 0 0,1 0 0,-1-1 0,1 1 0,0-1 0,-1 0 0,1 0 0,0 0 0,-1-1 0,1 1 0,-1-1 0,1 0 0,-1 1 0,1-2 0,-1 1 0,0 0 0,1-1 0,-1 0 0,0 1 0,0-1 0,0 0 0,0-1 0,0 1 0,-1-1 0,1 1 0,-1-1 0,0 0 0,1 0 0,-1 0 0,0 0 0,2-5 0,62-108 0,-61 169 0,-7-21 0,0 38 0,2-66 0,0 0 0,1 1 0,0-1 0,-1 0 0,1 0 0,0 0 0,1 0 0,-1 0 0,1 0 0,0-1 0,0 1 0,4 5 0,-6-8-37,0-1 0,1 0 1,-1 1-1,0-1 0,0 0 0,1 1 0,-1-1 0,0 0 0,1 1 0,-1-1 0,1 0 0,-1 0 1,0 1-1,1-1 0,-1 0 0,1 0 0,-1 0 0,1 0 0,-1 0 0,0 1 0,1-1 0,-1 0 1,1 0-1,-1 0 0,1 0 0,-1 0 0,1-1 0,-1 1 0,1 0 0,-1 0 0,1 0 0,-1 0 1,0 0-1,1-1 0,-1 1 0,1 0 0,5-6-6789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46:48.9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77 44 24575,'8'-6'0,"0"1"0,0 0 0,0 1 0,1 0 0,0 0 0,-1 1 0,1 0 0,0 1 0,1-1 0,-1 2 0,0-1 0,12 1 0,-18 1 0,0 0 0,0 1 0,-1-1 0,1 1 0,0 0 0,0-1 0,-1 1 0,1 0 0,0 1 0,-1-1 0,1 0 0,-1 1 0,0 0 0,1-1 0,-1 1 0,0 0 0,0 0 0,0 0 0,0 0 0,-1 1 0,1-1 0,0 0 0,-1 1 0,0-1 0,1 1 0,-1-1 0,0 1 0,0 0 0,-1 0 0,1-1 0,-1 1 0,1 0 0,-1 0 0,0 5 0,0-3 0,1 0 0,-2 0 0,1 0 0,-1 1 0,1-1 0,-1 0 0,-1 0 0,1 0 0,-1 0 0,0-1 0,0 1 0,0 0 0,-1-1 0,1 1 0,-1-1 0,0 0 0,-1 0 0,-5 6 0,0-3 0,3-1 0,-1-1 0,0 0 0,0 0 0,0 0 0,0-1 0,-1 0 0,-11 4 0,25-13 0,0 1 0,0-1 0,1 1 0,0 1 0,0 0 0,11-4 0,-14 6 0,0 1 0,0 0 0,1 1 0,-1-1 0,0 1 0,0 0 0,0 0 0,0 0 0,0 0 0,0 1 0,0 0 0,0-1 0,0 2 0,-1-1 0,1 0 0,-1 1 0,1-1 0,-1 1 0,0 0 0,0 0 0,0 0 0,-1 1 0,1-1 0,-1 1 0,0-1 0,0 1 0,0 0 0,0 0 0,2 7 0,-3-8 0,0 0 0,0 1 0,0-1 0,0 0 0,-1 0 0,1 0 0,-1 1 0,0-1 0,0 0 0,0 0 0,0 1 0,0-1 0,-1 0 0,1 0 0,-1 1 0,0-1 0,0 0 0,-1 0 0,1 0 0,0 0 0,-1 0 0,0-1 0,0 1 0,0 0 0,0-1 0,0 1 0,0-1 0,-1 0 0,1 0 0,-1 0 0,1 0 0,-1 0 0,0 0 0,0-1 0,0 1 0,0-1 0,-6 2 0,-14 1 1,1-1 1,-1-1-1,0-1 0,0-1 0,-33-4 0,-12 1-1373,46 3-5454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5:38.3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0 587 24575,'2'-5'0,"0"-1"0,1 1 0,-1 0 0,1 0 0,0 0 0,1 0 0,-1 1 0,1-1 0,0 1 0,0 0 0,0 0 0,6-4 0,2-4 0,10-10 0,-4 5 0,-1-1 0,-1 0 0,0-1 0,-2 0 0,22-39 0,106-270 0,-137 318 0,-1 12 0,1 27 0,-5 53 0,0-77 0,-1 641 0,0-640-91,1-1 0,0 1 0,0-1 0,0 1 0,1-1 0,0 1 0,0-1 0,0 0 0,1 1 0,0-1 0,0 0 0,0 0 0,0 0 0,5 5 0,8 5-6735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7:49.5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24575,'83'-1'0,"89"3"0,-171-2 0,1 0 0,-1 0 0,0 0 0,1 0 0,-1 1 0,0-1 0,0 0 0,0 1 0,1-1 0,-1 1 0,0-1 0,0 1 0,0 0 0,0-1 0,0 1 0,0 0 0,0 0 0,0 0 0,0 0 0,0 0 0,-1 0 0,1 0 0,0 0 0,0 0 0,-1 0 0,1 0 0,-1 0 0,1 1 0,-1 0 0,0 42 0,-1-38 0,1-1 0,-1 0 0,1 0 0,0 1 0,1-1 0,-1 0 0,2 8 0,-1-10 0,0 0 0,0 0 0,0 0 0,1 0 0,-1 0 0,1 0 0,0-1 0,-1 1 0,1 0 0,0-1 0,0 0 0,1 1 0,-1-1 0,0 0 0,1 0 0,0 0 0,-1-1 0,1 1 0,0 0 0,0-1 0,0 0 0,0 0 0,0 0 0,0 0 0,0 0 0,0-1 0,0 1 0,0-1 0,1 0 0,-1 0 0,0 0 0,0 0 0,0-1 0,0 1 0,1-1 0,3-1 0,-1 0 0,-1 0 0,0 0 0,0-1 0,0 1 0,-1-1 0,1 0 0,-1 0 0,1-1 0,-1 0 0,0 1 0,-1-1 0,1 0 0,-1-1 0,1 1 0,-1-1 0,0 1 0,-1-1 0,1 0 0,-1 0 0,2-8 0,-4 13-3,0 0 0,0 0 0,0 0-1,0 0 1,0 1 0,0-1 0,1 0 0,-1 0 0,0 0-1,0 0 1,0 0 0,0 0 0,0 0 0,0 0-1,0 0 1,0 0 0,0 0 0,0 0 0,0 0-1,0 0 1,0 0 0,0 0 0,1 0 0,-1 0-1,0 0 1,0 0 0,0 0 0,0 0 0,0 0 0,0 0-1,0 0 1,0 0 0,0 0 0,2 18 161,-1-5-441,0-1 0,1 0 0,0 1 0,7 18 0,-1-16-6543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9:38.4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24575,'6'2'0,"0"0"0,0 0 0,0 1 0,-1-1 0,1 2 0,-1-1 0,0 0 0,8 7 0,2 1 0,14 11 0,0 0 0,-2 3 0,-1 0 0,-1 1 0,-1 2 0,31 45 0,-54-72 0,197 293 0,-197-293 0,-1-1 0,1 1 0,0 0 0,-1 0 0,1 0 0,-1 0 0,1 0 0,-1 0 0,1 0 0,-1 0 0,0 0 0,0 0 0,1 0 0,-1 0 0,0 0 0,0 0 0,0 0 0,0 0 0,0 0 0,0 0 0,-1 2 0,1-3 0,-1 1 0,0-1 0,0 0 0,1 0 0,-1 1 0,0-1 0,0 0 0,1 0 0,-1 0 0,0 0 0,0 0 0,1 0 0,-1 0 0,0 0 0,0-1 0,1 1 0,-1 0 0,0 0 0,1-1 0,-1 1 0,-1-1 0,-42-25 0,6-9-1365,20 21-5461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49:39.2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 24575,'1'0'0,"0"1"0,0-1 0,0 0 0,0 0 0,0 1 0,0-1 0,0 1 0,0-1 0,0 1 0,0 0 0,0-1 0,0 1 0,0 0 0,-1-1 0,1 1 0,0 0 0,0 0 0,-1 0 0,1 0 0,-1 0 0,1-1 0,-1 1 0,1 0 0,-1 0 0,0 1 0,1 0 0,8 34 0,-7-23 0,7 18 0,3 1 0,0-1 0,17 29 0,-8-16 0,-18-37 0,-5-8 0,-11-14 0,-16-26 0,25 35 0,-43-78 0,44 79 0,1-1 0,0 1 0,-1-1 0,2 0 0,-1 1 0,1-1 0,0 0 0,0 0 0,0 0 0,1 0 0,0 0 0,0 0 0,2-7 0,-1 11 0,0-1 0,0 0 0,0 1 0,1 0 0,-1-1 0,1 1 0,0 0 0,-1 0 0,1 0 0,0 0 0,0 0 0,1 0 0,-1 0 0,0 1 0,1-1 0,-1 1 0,1-1 0,-1 1 0,1 0 0,-1 0 0,1 0 0,0 1 0,-1-1 0,1 1 0,0-1 0,0 1 0,0 0 0,-1 0 0,1 0 0,3 1 0,10 0 0,1 1 0,-1 1 0,29 9 0,-34-9 0,222 79 0,-205-72-1365,-6 0-5461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55:49.3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374 243 24575,'3'0'0,"-1"0"0,0 0 0,0-1 0,0 1 0,0 0 0,0-1 0,0 1 0,0-1 0,0 0 0,-1 1 0,1-1 0,0 0 0,0 0 0,0 0 0,-1-1 0,1 1 0,-1 0 0,1-1 0,-1 1 0,1-1 0,-1 1 0,2-4 0,-1 1 0,0 0 0,0 0 0,-1 0 0,0 0 0,0 0 0,0 0 0,0 0 0,-1-1 0,1 1 0,-1-7 0,0 2 0,-1 1 0,0-1 0,0 1 0,-1 0 0,0 0 0,-1 0 0,1 0 0,-1 0 0,-1 0 0,0 1 0,-5-9 0,3 10 0,0 0 0,0 1 0,0-1 0,-1 1 0,0 1 0,0-1 0,0 1 0,0 1 0,-1-1 0,1 1 0,-1 0 0,0 1 0,0 0 0,0 0 0,0 1 0,-1 0 0,1 0 0,0 1 0,-1 0 0,1 1 0,0-1 0,0 2 0,0-1 0,0 1 0,0 0 0,0 1 0,0 0 0,0 0 0,1 1 0,0-1 0,0 2 0,0-1 0,0 1 0,0 0 0,1 1 0,0-1 0,0 1 0,1 0 0,-1 1 0,2-1 0,-6 9 0,-17 28 0,19-32 0,1 1 0,0-1 0,1 1 0,0 0 0,0 0 0,1 1 0,1 0 0,0 0 0,1 0 0,-3 24 0,6-30 0,-2 18 0,2-1 0,1 0 0,3 25 0,-2-41 0,-1 0 0,2 0 0,-1 0 0,1-1 0,0 1 0,0-1 0,1 0 0,0 0 0,1 0 0,-1-1 0,1 1 0,1-1 0,5 6 0,-2-3 0,1-1 0,0 0 0,1 0 0,0-1 0,0 0 0,0-1 0,1-1 0,-1 1 0,2-2 0,-1 0 0,0 0 0,1-1 0,0-1 0,-1 0 0,1 0 0,0-2 0,23 0 0,5 0 0,-17 1 0,0-1 0,0 0 0,-1-2 0,1-1 0,-1-1 0,1-1 0,-1 0 0,32-14 0,-52 18-105,1-1 0,-1 1 0,0 0 0,1 0 0,-1 0 0,1 1 0,-1-1 0,1 1 0,-1 0 0,1 0 0,-1 0 0,7 1 0,5 3-6721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55:50.5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185 1 24575,'-17'0'0,"1"0"0,-1 2 0,0 0 0,0 1 0,-28 9 0,42-12 0,0 1 0,0 0 0,0 0 0,0 0 0,1 0 0,-1 1 0,0-1 0,1 1 0,-1 0 0,1 0 0,0-1 0,0 2 0,-1-1 0,1 0 0,0 0 0,1 1 0,-1-1 0,0 1 0,1-1 0,-1 1 0,1 0 0,0-1 0,0 1 0,0 0 0,0 0 0,1 0 0,-1 0 0,1 0 0,-1 0 0,1 0 0,0 0 0,0 0 0,1 0 0,-1 0 0,1 0 0,-1 0 0,1 0 0,0 0 0,0 0 0,2 4 0,-1-3 0,0 0 0,1 0 0,-1 0 0,1 0 0,0-1 0,0 1 0,0-1 0,0 1 0,0-1 0,1 0 0,-1-1 0,1 1 0,0 0 0,0-1 0,0 0 0,0 0 0,1 0 0,-1-1 0,8 3 0,-9-4 0,-1 1 0,1-1 0,-1 0 0,1 0 0,0 0 0,-1 0 0,1 0 0,-1-1 0,1 1 0,-1-1 0,1 0 0,-1 1 0,1-1 0,-1 0 0,1 0 0,-1-1 0,0 1 0,0-1 0,0 1 0,0-1 0,0 1 0,0-1 0,0 0 0,0 0 0,0 0 0,-1 0 0,1 0 0,-1 0 0,0-1 0,0 1 0,0 0 0,0-1 0,0 1 0,0-1 0,0-3 0,4-16 0,-3 14 0,0 1 0,0-1 0,0 1 0,1-1 0,4-8 0,-3 21 0,-1 1 0,1-1 0,-1 1 0,-1 0 0,1 0 0,2 10 0,-4-14 0,33 80 0,17 51 0,-49-125 0,8 25 0,10 55 0,-19-79 0,0 1 0,0-1 0,-1 1 0,0 0 0,-1-1 0,0 1 0,0-1 0,-1 1 0,-1-1 0,-5 16 0,7-22 0,0 0 0,-1 0 0,1 0 0,-1 0 0,0-1 0,0 1 0,0-1 0,0 1 0,0-1 0,-1 0 0,1 1 0,0-1 0,-1 0 0,0-1 0,0 1 0,1 0 0,-1-1 0,0 0 0,0 1 0,0-1 0,0-1 0,-1 1 0,1 0 0,0-1 0,0 1 0,0-1 0,-1 0 0,1 0 0,0 0 0,0-1 0,-1 1 0,1-1 0,0 0 0,0 1 0,0-1 0,0-1 0,0 1 0,0 0 0,0-1 0,0 0 0,1 1 0,-1-1 0,1 0 0,-1-1 0,1 1 0,0 0 0,-1-1 0,1 1 0,0-1 0,1 1 0,-1-1 0,0 0 0,0-3 0,-6-11 0,2-1 0,0 1 0,1-1 0,0-1 0,-2-30 0,6 42 0,1 0 0,0 0 0,1 0 0,-1 0 0,1 0 0,1 0 0,-1 0 0,1 0 0,0 0 0,1 0 0,0 1 0,0-1 0,0 1 0,1 0 0,0 0 0,0 0 0,9-9 0,14-10-1365,-14 15-5461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55:50.9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96 32 24575,'-2'0'0,"0"0"0,0 1 0,0 0 0,0-1 0,-1 1 0,1 0 0,0 0 0,0 0 0,1 0 0,-1 0 0,0 1 0,0-1 0,0 1 0,1-1 0,-1 1 0,1-1 0,-1 1 0,1 0 0,0 0 0,0 0 0,-1 0 0,1 0 0,1 0 0,-1 0 0,0 0 0,0 0 0,1 0 0,-1 0 0,1 4 0,-2 0 0,1 0 0,0-1 0,1 1 0,0 0 0,0 0 0,0 0 0,0 0 0,1-1 0,0 1 0,2 7 0,-2-11 0,-1 0 0,1 0 0,0 0 0,0 0 0,0-1 0,0 1 0,0 0 0,0 0 0,1-1 0,-1 1 0,1-1 0,-1 1 0,1-1 0,-1 1 0,1-1 0,0 0 0,0 0 0,-1 0 0,1 0 0,0 0 0,0 0 0,0-1 0,0 1 0,0-1 0,0 1 0,0-1 0,1 0 0,-1 0 0,0 1 0,0-2 0,0 1 0,0 0 0,0 0 0,0-1 0,0 1 0,0-1 0,0 1 0,0-1 0,0 0 0,0 0 0,0 0 0,0 0 0,0 0 0,-1 0 0,1-1 0,-1 1 0,1-1 0,-1 1 0,1-1 0,-1 1 0,0-1 0,1 0 0,-1 0 0,0 1 0,0-1 0,-1 0 0,1 0 0,0 0 0,-1 0 0,1 0 0,-1 0 0,1-3 0,0-1 0,0-1 0,0 1 0,-1 0 0,1 0 0,-1 0 0,-1-1 0,1 1 0,-1 0 0,0 0 0,-1 0 0,0 0 0,0 0 0,0 0 0,0 0 0,-1 1 0,-3-6 0,4 8 0,0 1 0,0-1 0,0 1 0,-1 0 0,1-1 0,0 1 0,-1 0 0,0 1 0,1-1 0,-1 0 0,0 1 0,0 0 0,0-1 0,0 1 0,0 1 0,0-1 0,0 0 0,-1 1 0,1-1 0,0 1 0,0 0 0,0 0 0,-1 0 0,1 0 0,0 1 0,0 0 0,0-1 0,0 1 0,-1 0 0,1 0 0,1 1 0,-6 2 0,6-4 0,1 0 0,-1 1 0,1-1 0,-1 1 0,1-1 0,0 1 0,-1 0 0,1-1 0,0 1 0,-1 0 0,1 0 0,0 0 0,0 0 0,0 0 0,0 0 0,0 1 0,0-1 0,0 0 0,0 0 0,0 1 0,0-1 0,1 0 0,-1 1 0,1-1 0,-1 1 0,1-1 0,-1 1 0,1-1 0,0 1 0,0-1 0,0 1 0,0-1 0,0 1 0,0 0 0,0-1 0,0 1 0,1-1 0,-1 1 0,1-1 0,-1 1 0,1-1 0,-1 0 0,1 1 0,1 1 0,1 1 0,0 0 0,0-1 0,1 0 0,-1 0 0,1 0 0,-1 0 0,1 0 0,0-1 0,0 0 0,0 0 0,0 0 0,1 0 0,-1-1 0,7 2 0,10 0-445,1-1-1,39-1 0,-61-1 418,24 0-6798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55:51.6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77 1 24575,'13'0'0,"-16"1"0,-23 0 0,17 0 0,7-1 0,0 0 0,0 0 0,-1 0 0,1 1 0,0-1 0,0 1 0,0 0 0,0-1 0,-1 1 0,1 0 0,0 0 0,0 1 0,1-1 0,-1 0 0,0 1 0,0-1 0,1 1 0,-1-1 0,1 1 0,-1 0 0,1 0 0,0 0 0,-1-1 0,1 1 0,0 1 0,0-1 0,1 0 0,-1 0 0,0 0 0,1 0 0,-1 0 0,1 1 0,0-1 0,-1 0 0,1 0 0,1 4 0,-1-3 0,0 1 0,1-1 0,-1 0 0,1 0 0,0 0 0,0 0 0,0 0 0,0 0 0,0 0 0,1 0 0,-1 0 0,1-1 0,0 1 0,0 0 0,0-1 0,0 0 0,1 1 0,-1-1 0,0 0 0,1 0 0,0 0 0,-1-1 0,1 1 0,0-1 0,0 1 0,3 0 0,-1-1 0,-1 0 0,1-1 0,0 1 0,-1-1 0,1 0 0,0-1 0,0 1 0,-1-1 0,1 0 0,-1 0 0,1 0 0,-1-1 0,1 1 0,-1-1 0,0 0 0,0-1 0,0 1 0,0-1 0,0 1 0,4-5 0,-2 2 0,-1 0 0,0 0 0,0 0 0,0 0 0,0-1 0,-1 0 0,0 0 0,-1 0 0,6-11 0,-14 35 0,1 1 0,1 0 0,1 0 0,1 0 0,0 0 0,1 1 0,1-1 0,1 0 0,1 0 0,1 0 0,0-1 0,1 1 0,10 21 0,2 6 0,-2 1 0,-1 0 0,10 76 0,-24-120 0,1 0 0,-1 0 0,0 0 0,0 0 0,0-1 0,0 1 0,-1 0 0,1 0 0,-1 0 0,0 0 0,1 0 0,-1-1 0,-1 1 0,1 0 0,0-1 0,-1 1 0,1-1 0,-1 1 0,0-1 0,0 0 0,0 0 0,0 0 0,0 0 0,0 0 0,-4 2 0,3-2 0,0-1 0,0 0 0,0 0 0,0-1 0,-1 1 0,1-1 0,0 1 0,0-1 0,-1 0 0,1 0 0,0-1 0,0 1 0,-1 0 0,1-1 0,0 0 0,0 0 0,0 0 0,0 0 0,0-1 0,0 1 0,0-1 0,-5-3 0,-1-1 0,1-1 0,0 0 0,0-1 0,1 0 0,-1 0 0,2 0 0,-1-1 0,1 0 0,1-1 0,0 1 0,0-1 0,0 0 0,1 0 0,1 0 0,-4-21 0,5 24 0,1-1 0,0 0 0,0 0 0,1 0 0,0 1 0,0-1 0,1 0 0,0 0 0,0 0 0,1 1 0,0-1 0,0 1 0,1-1 0,0 1 0,0 0 0,1 0 0,0 0 0,0 0 0,1 1 0,0 0 0,0 0 0,8-7 0,5-3-1365,-3 2-5461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55:52.4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140 106 24575,'0'-7'0,"0"1"0,-1 0 0,0 0 0,-1 0 0,1 0 0,-1 0 0,0 0 0,-1 0 0,1 0 0,-1 1 0,0-1 0,-7-7 0,9 11 0,0 0 0,-1 1 0,1-1 0,-1 1 0,0-1 0,1 1 0,-1 0 0,0-1 0,0 1 0,0 0 0,0 0 0,0 1 0,0-1 0,0 0 0,0 1 0,0-1 0,0 1 0,0-1 0,0 1 0,0 0 0,-1 0 0,1 0 0,0 0 0,0 1 0,0-1 0,0 0 0,0 1 0,-1-1 0,1 1 0,0 0 0,0 0 0,1 0 0,-1 0 0,0 0 0,0 0 0,0 1 0,1-1 0,-1 0 0,-2 4 0,0-1 0,1 0 0,0 1 0,0-1 0,0 1 0,1-1 0,-1 1 0,1 0 0,0 0 0,0 0 0,1 0 0,0 1 0,0-1 0,0 0 0,0 0 0,1 1 0,0-1 0,0 1 0,1-1 0,0 6 0,-1-6 0,1-1 0,-1 0 0,1 0 0,0 0 0,0 0 0,1 0 0,-1 0 0,1 0 0,0 0 0,0 0 0,0-1 0,0 1 0,0-1 0,1 0 0,0 1 0,0-1 0,0 0 0,0-1 0,0 1 0,0 0 0,1-1 0,-1 0 0,1 0 0,6 3 0,-6-4 0,-1 0 0,1-1 0,-1 1 0,1-1 0,-1 1 0,1-1 0,-1 0 0,1-1 0,0 1 0,-1-1 0,1 1 0,-1-1 0,1 0 0,-1 0 0,0-1 0,1 1 0,-1-1 0,0 0 0,0 1 0,0-1 0,0-1 0,3-2 0,0-2 0,0 1 0,0-1 0,-1-1 0,0 1 0,0-1 0,-1 0 0,5-12 0,-8 21 0,1 1 0,-1 0 0,0-1 0,1 1 0,-1-1 0,1 0 0,-1 1 0,1-1 0,0 0 0,-1 0 0,1 0 0,0 0 0,0 0 0,0 0 0,0-1 0,3 2 0,44 13 0,-34-12 0,0-1 0,1-1 0,-1-1 0,1 0 0,26-4 0,-39 4 0,1-1 0,-1 0 0,1 0 0,-1 0 0,0-1 0,1 1 0,-1-1 0,0 1 0,0-1 0,0 0 0,0 0 0,0-1 0,0 1 0,-1-1 0,1 1 0,-1-1 0,0 0 0,0 0 0,0 0 0,0 0 0,0 0 0,0 0 0,-1-1 0,0 1 0,1 0 0,-1-1 0,-1 1 0,1-1 0,0-6 0,0-57 0,-1 98 0,6 69 0,-6-99-5,1 0 1,-1 0-1,0 0 0,0 0 0,1 0 0,-1 0 0,0 0 0,0 1 0,0-1 1,0 0-1,0 0 0,-1 0 0,1 0 0,0 0 0,0 0 0,-1 0 0,1 0 1,0 0-1,-1 0 0,1 0 0,-2 1 0,2-2 12,-1 0 0,0 0 0,0 1 0,0-1 0,1 0 0,-1 0 1,0-1-1,0 1 0,1 0 0,-1 0 0,0 0 0,0 0 0,1-1 0,-1 1 0,0 0 0,1-1 0,-1 1 0,0 0 0,1-1 0,-1 1 1,0-1-1,0 0 0,-46-45-340,33 32-755,0 2-5738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3:55:53.0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79 24575,'22'0'0,"0"-1"0,-1-1 0,1-1 0,-1-1 0,1-1 0,-2-1 0,31-11 0,-34 8 0,-16 7 0,1 1 0,0 0 0,1 0 0,-1 0 0,0 0 0,0 0 0,0 0 0,1 0 0,-1 1 0,0-1 0,4 1 0,-4 0 0,-1 1 0,0 0 0,0 0 0,0-1 0,1 1 0,-1 0 0,0 0 0,0 0 0,0 0 0,0 0 0,-1 0 0,1 1 0,0-1 0,0 0 0,-1 0 0,1 1 0,-1-1 0,1 0 0,-1 1 0,1-1 0,-1 0 0,0 1 0,0-1 0,1 2 0,1 6 0,0-1 0,1 0 0,0 0 0,1-1 0,0 1 0,0-1 0,1 1 0,0-1 0,0-1 0,0 1 0,1-1 0,0 0 0,0 0 0,1 0 0,-1-1 0,10 5 0,-11-7 0,-1-1 0,1 0 0,0 0 0,0 0 0,0-1 0,0 0 0,0 0 0,0 0 0,0 0 0,0-1 0,1 0 0,-1 0 0,0 0 0,0-1 0,0 0 0,0 0 0,0 0 0,0 0 0,0-1 0,0 0 0,0 0 0,0 0 0,-1-1 0,1 1 0,-1-1 0,0 0 0,7-6 0,-5 3 0,-1-1 0,1 1 0,-1-1 0,-1 0 0,1-1 0,-1 1 0,0-1 0,-1 0 0,0 0 0,0 0 0,0 0 0,-1 0 0,-1-1 0,1 1 0,-1 0 0,-1-16 0,0 23 0,1 1 0,-1 0 0,0 0 0,0-1 0,0 1 0,0 0 0,0 0 0,0-1 0,0 1 0,0 0 0,0-1 0,0 1 0,0 0 0,0 0 0,0-1 0,0 1 0,0 0 0,0-1 0,0 1 0,-1 0 0,1 0 0,0-1 0,0 1 0,0 0 0,0 0 0,0 0 0,-1-1 0,1 1 0,0 0 0,0 0 0,-1 0 0,1-1 0,0 1 0,0 0 0,0 0 0,-1 0 0,1 0 0,0 0 0,0 0 0,-1-1 0,1 1 0,-1 0 0,-6 12 0,-4 23 0,6-4 0,3 0 0,0 0 0,2 1 0,1-1 0,2 0 0,9 43 0,-11-68 8,1-1-1,0 0 1,1-1-1,-1 1 1,1 0-1,0-1 1,0 1-1,0-1 1,1 0-1,-1 0 1,1 0-1,0-1 1,0 1-1,1-1 1,7 5-1,0-2-304,0 0 0,1 0 0,0-1 0,26 6 0,-17-6-6529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27.2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24 297 24575,'1'-3'0,"-1"-1"0,1 1 0,-1 0 0,1 0 0,0-1 0,0 1 0,0 0 0,1 0 0,-1 0 0,1 0 0,0 0 0,0 1 0,0-1 0,0 0 0,4-3 0,44-35 0,-13 11 0,-26 20 0,0-1 0,-1 0 0,0-1 0,-1 0 0,10-17 0,-17 26 0,-1 1 0,0-1 0,0 1 0,0-1 0,-1 1 0,1-1 0,0 1 0,-1-1 0,0 0 0,1 1 0,-1-1 0,0 0 0,-1 1 0,1-1 0,0 0 0,-2-2 0,1 2 0,0 1 0,-1-1 0,1 1 0,-1 0 0,0-1 0,0 1 0,0 0 0,0 0 0,0 0 0,0 1 0,0-1 0,-1 0 0,1 1 0,-1 0 0,1-1 0,-1 1 0,1 0 0,-6-1 0,4 1 0,0-1 0,1 1 0,-1 1 0,0-1 0,0 1 0,1-1 0,-1 1 0,0 0 0,0 0 0,0 1 0,1-1 0,-1 1 0,0 0 0,0 0 0,1 0 0,-1 1 0,1-1 0,-1 1 0,1 0 0,0-1 0,-1 2 0,1-1 0,0 0 0,0 1 0,1-1 0,-1 1 0,0 0 0,1 0 0,0 0 0,0 0 0,0 0 0,-2 5 0,-6 10 0,1 1 0,1 0 0,1 0 0,-7 33 0,11-43 0,1 0 0,1 1 0,-1-1 0,1 0 0,1 1 0,0-1 0,0 0 0,1 1 0,2 10 0,-2-14 0,1-1 0,0 0 0,0 0 0,0 0 0,0 0 0,1-1 0,0 1 0,0 0 0,0-1 0,1 0 0,-1 0 0,1 0 0,0 0 0,0-1 0,1 1 0,8 4 0,10 6 0,-7-3 0,0-2 0,31 14 0,-42-21 0,0-1 0,-1 1 0,1-1 0,0 0 0,0 0 0,0 0 0,0-1 0,0 0 0,0 0 0,0 0 0,0-1 0,0 1 0,0-1 0,0 0 0,6-3 0,-9 3 0,0 0 0,0 0 0,0 0 0,0 0 0,0-1 0,-1 1 0,1-1 0,0 1 0,-1-1 0,1 0 0,-1 1 0,0-1 0,1 0 0,-1 0 0,0 0 0,0 0 0,0 0 0,-1 0 0,1 0 0,0 0 0,-1-1 0,1 1 0,-1 0 0,0 0 0,0 0 0,0-1 0,0 1 0,0 0 0,0 0 0,-1-1 0,1 1 0,-1 0 0,0-3 0,-1 0 0,1 1 0,-1-1 0,1 1 0,-1 0 0,-1 0 0,1-1 0,0 1 0,-1 1 0,0-1 0,0 0 0,0 1 0,0-1 0,-1 1 0,0 0 0,-3-3 0,-8-1 0,0 0 0,0 1 0,-19-5 0,31 9 0,-1 1 0,1 0 0,-1 0 0,0 0 0,1 1 0,-1-1 0,0 1 0,1 0 0,-1 0 0,0 0 0,1 1 0,-1-1 0,0 1 0,1 0 0,-1 0 0,1 0 0,-1 0 0,1 1 0,-7 3 0,10-5-2,0 0 0,-1 1 0,1-1 0,0 0 0,-1 1 0,1-1 0,0 0 0,-1 1 0,1-1 0,0 0 0,0 1 0,-1-1 0,1 1 0,0-1 0,0 0 0,0 1 0,-1-1 0,1 1 0,0-1 0,0 1 0,0-1 0,0 1 0,0-1 0,0 0 0,0 1 0,0-1 0,0 1 0,0-1 0,0 1 0,0-1 0,1 1 0,-1-1 0,0 0 0,0 1 0,0-1 0,1 1 0,-1-1 0,0 0 0,1 1 0,20 9 202,27-3-1685,-29-6-5341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5:39.2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1 252 24575,'0'17'0,"-1"9"0,2 0 0,0 1 0,10 46 0,-9-64 0,2 1 0,-1-1 0,1 0 0,0 0 0,1 0 0,0 0 0,1-1 0,0 1 0,0-2 0,0 1 0,1-1 0,0 0 0,12 9 0,0-3 0,1-2 0,0 0 0,0-1 0,1-1 0,0 0 0,1-2 0,-1-1 0,45 7 0,-49-10 0,1-1 0,-1 0 0,1-1 0,0-2 0,0 1 0,22-5 0,-33 3 0,-1 1 0,0-1 0,1 0 0,-1-1 0,0 0 0,0 0 0,-1 0 0,1-1 0,-1 1 0,0-1 0,0 0 0,0-1 0,0 0 0,-1 1 0,1-1 0,-1-1 0,-1 1 0,1 0 0,-1-1 0,3-7 0,4-6 0,-1-1 0,-1 0 0,-1-1 0,-1 0 0,0 0 0,-2 0 0,-1 0 0,0-1 0,-2 0 0,0 1 0,-1-1 0,-2 0 0,-5-32 0,4 46 0,0-1 0,0 1 0,-1 0 0,0 1 0,0-1 0,0 1 0,-1 0 0,-10-11 0,-52-47 0,34 35 0,26 24 0,1 1 0,-1 1 0,0-1 0,-1 1 0,1 0 0,0 1 0,-1 0 0,0 0 0,0 0 0,0 1 0,0 1 0,0-1 0,-14 0 0,15 2 0,0-1 0,1 2 0,-1-1 0,0 1 0,1 0 0,-1 0 0,0 0 0,1 1 0,-1 0 0,1 1 0,0-1 0,0 1 0,0 0 0,0 1 0,0 0 0,-9 8 0,-23 31-341,3 1 0,2 2-1,-52 92 1,74-118-6485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27.4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24575,'0'3'0,"0"6"0,0 3 0,0 5 0,0 2 0,0 2 0,3-3 0,2-1 0,-1 1 0,4-3 0,-1-1 0,3-2 0,-1-4-8191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27.6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24575,'4'0'0,"4"0"0,1 0-8191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28.3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133 21 24575,'10'-1'0,"-10"-2"0,-18-4 0,-34-3 0,48 10 0,1 1 0,0-1 0,0 1 0,0 0 0,0 0 0,0 0 0,0 0 0,0 0 0,0 1 0,0-1 0,0 1 0,1 0 0,-1 0 0,0 0 0,1 0 0,0 0 0,0 1 0,-1-1 0,1 1 0,1 0 0,-1-1 0,0 1 0,1 0 0,-2 3 0,2-4 0,0 0 0,0 0 0,1 1 0,-1-1 0,1 0 0,-1 1 0,1-1 0,0 0 0,0 1 0,0-1 0,0 0 0,1 1 0,-1-1 0,0 0 0,1 1 0,0-1 0,-1 0 0,1 0 0,0 0 0,0 0 0,0 0 0,1 0 0,-1 0 0,0 0 0,1 0 0,-1 0 0,1 0 0,0-1 0,-1 1 0,1-1 0,0 1 0,0-1 0,3 2 0,-2-2 0,0 1 0,1 0 0,-1-1 0,0 1 0,1-1 0,-1 0 0,1 0 0,-1-1 0,1 1 0,-1-1 0,1 0 0,0 0 0,-1 0 0,1 0 0,-1 0 0,1-1 0,-1 0 0,1 1 0,-1-1 0,1-1 0,-1 1 0,0 0 0,1-1 0,-1 0 0,0 0 0,0 0 0,0 0 0,0 0 0,-1 0 0,1-1 0,-1 0 0,1 1 0,-1-1 0,0 0 0,0 0 0,0 0 0,0 0 0,-1 0 0,3-7 0,-6 26 0,1 1 0,1-1 0,0 1 0,1 0 0,1-1 0,6 27 0,-2-4 0,7 24 0,-9-43 0,0 1 0,-1 0 0,1 23 0,-3-1 0,1-28 0,-1-1 0,-1 1 0,0-1 0,-1 0 0,-1 1 0,0-1 0,-7 25 0,8-37 0,0 0 0,0-1 0,0 1 0,0 0 0,0 0 0,0 0 0,0-1 0,0 1 0,-1-1 0,1 1 0,-1-1 0,1 1 0,-1-1 0,0 0 0,1 0 0,-1 1 0,0-1 0,0-1 0,0 1 0,0 0 0,0 0 0,0-1 0,0 1 0,0-1 0,0 0 0,0 1 0,0-1 0,0 0 0,0 0 0,0 0 0,0-1 0,0 1 0,0 0 0,-1-1 0,1 1 0,1-1 0,-1 0 0,0 0 0,-3-1 0,-2-2 0,0 0 0,1 0 0,0 0 0,0-1 0,0 0 0,0 0 0,0-1 0,1 1 0,-6-9 0,4 3 0,1 0 0,0-1 0,0 0 0,1 0 0,1 0 0,0 0 0,-3-17 0,5 20 0,1 0 0,0 1 0,0-1 0,1 0 0,0 0 0,0 0 0,1 1 0,1-1 0,-1 0 0,1 0 0,6-13 0,-4 16-7,1-1-1,1 0 1,-1 1-1,1 0 1,0 1 0,0-1-1,1 1 1,0 0-1,0 1 1,0 0-1,0 0 1,1 0-1,12-4 1,14-9-1254,-21 10-5565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29.4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90 301 24575,'1'-8'0,"2"1"0,-1 0 0,1-1 0,0 1 0,0 0 0,1 0 0,0 1 0,0-1 0,1 1 0,0 0 0,0 0 0,7-7 0,23-32 0,-32 40 0,0 0 0,-1-1 0,0 1 0,0-1 0,0 0 0,-1 1 0,0-1 0,0 0 0,0 0 0,-1 0 0,1 0 0,-2 1 0,1-1 0,0 0 0,-1 0 0,-1 0 0,-2-11 0,2 14 0,1 0 0,0 1 0,-1-1 0,0 0 0,1 1 0,-1-1 0,0 1 0,-1-1 0,1 1 0,0 0 0,-1 0 0,1 0 0,-1 0 0,1 0 0,-1 1 0,0-1 0,0 1 0,0 0 0,0 0 0,0 0 0,0 0 0,0 0 0,0 1 0,0-1 0,0 1 0,-1 0 0,1 0 0,0 0 0,0 0 0,0 1 0,0-1 0,-1 1 0,-4 2 0,2-2 0,1 1 0,0 0 0,0 1 0,1-1 0,-1 1 0,0 0 0,1 0 0,0 0 0,0 1 0,0 0 0,0 0 0,0 0 0,1 0 0,-1 0 0,1 1 0,1-1 0,-1 1 0,0 0 0,1 0 0,0 0 0,0 0 0,1 0 0,-1 0 0,0 10 0,-1 6 0,0 0 0,2 0 0,1 0 0,0 0 0,4 22 0,-2-31 0,1 0 0,0-1 0,0 1 0,1-1 0,1 0 0,0 0 0,1 0 0,0-1 0,0 1 0,1-1 0,10 11 0,-13-17 0,-1 0 0,1 0 0,-1 0 0,1 0 0,0-1 0,0 1 0,1-1 0,-1 0 0,1-1 0,0 1 0,-1-1 0,1 0 0,0 0 0,0 0 0,1-1 0,-1 1 0,0-1 0,0-1 0,1 1 0,-1-1 0,0 0 0,1 0 0,-1 0 0,0-1 0,1 0 0,-1 0 0,6-2 0,-8 2 0,0-1 0,0 1 0,0-1 0,0 1 0,0-1 0,-1 0 0,1 0 0,0 0 0,-1 0 0,0-1 0,0 1 0,0-1 0,0 1 0,0-1 0,0 0 0,0 0 0,-1 0 0,0 0 0,1 0 0,-1 0 0,0 0 0,-1 0 0,1 0 0,0 0 0,-1-1 0,0 1 0,0 0 0,0 0 0,0-1 0,0 1 0,-1 0 0,1 0 0,-3-6 0,2 5 0,0 0 0,-1 0 0,0 0 0,0 0 0,0 0 0,0 0 0,0 0 0,-1 1 0,0-1 0,0 1 0,0 0 0,0 0 0,0 0 0,0 0 0,-1 1 0,0-1 0,1 1 0,-1 0 0,0 0 0,0 0 0,0 1 0,0-1 0,-1 1 0,-7-2 0,9 3 0,0 0 0,-1 1 0,1-1 0,0 0 0,0 1 0,-1 0 0,1 0 0,0 0 0,0 0 0,0 0 0,0 1 0,0-1 0,0 1 0,1 0 0,-6 4 0,7-6 0,0 1 0,0 0 0,0 0 0,0 0 0,0 1 0,1-1 0,-1 0 0,0 0 0,0 0 0,1 1 0,-1-1 0,1 0 0,-1 1 0,1-1 0,0 0 0,-1 1 0,1-1 0,0 0 0,0 1 0,0-1 0,0 1 0,0-1 0,0 1 0,0-1 0,1 0 0,-1 1 0,0-1 0,1 0 0,-1 1 0,1-1 0,0 0 0,-1 0 0,1 1 0,0-1 0,0 0 0,0 0 0,-1 0 0,1 0 0,2 1 0,0 1-97,0-1-1,0-1 1,0 1-1,0 0 1,0-1-1,0 1 1,0-1-1,1 0 1,-1 0-1,0 0 1,1-1-1,-1 1 0,5-1 1,11 2-6729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29.9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 1 24575,'-1'0'0,"0"1"0,-1 0 0,1-1 0,0 1 0,0 0 0,0-1 0,0 1 0,0 0 0,0 0 0,0 0 0,1 0 0,-1 0 0,0 0 0,0 0 0,1 0 0,-1 0 0,1 1 0,-1-1 0,1 0 0,-1 0 0,1 1 0,0-1 0,-1 0 0,1 0 0,0 1 0,0-1 0,0 2 0,-3 43 0,3-40 0,0 6 0,0-1 0,1 1 0,0 0 0,1 0 0,0-1 0,1 1 0,0-1 0,7 17 0,-8-25 0,-1 0 0,1 1 0,0-1 0,0 0 0,0 0 0,0 0 0,0 0 0,1-1 0,-1 1 0,1-1 0,0 1 0,0-1 0,0 0 0,0 0 0,0 0 0,1-1 0,-1 1 0,0-1 0,1 1 0,-1-1 0,1 0 0,-1-1 0,1 1 0,0 0 0,-1-1 0,1 0 0,0 0 0,-1 0 0,1-1 0,0 1 0,5-2 0,-5 1 0,0-1 0,-1 1 0,1-1 0,0 0 0,-1 0 0,0 0 0,1 0 0,-1 0 0,0-1 0,0 1 0,-1-1 0,1 0 0,0 0 0,-1 0 0,0 0 0,1-1 0,-1 1 0,-1-1 0,1 1 0,0-1 0,-1 0 0,0 1 0,0-1 0,0 0 0,0 0 0,0-4 0,2-14 0,-2 0 0,0 1 0,-3-34 0,1 32 0,2 43 0,-1 1 0,1 1 0,0-1 0,2-1 0,6 26 0,-8-41 0,1 0 0,-1 0 0,1 0 0,0 0 0,1-1 0,-1 1 0,1-1 0,0 1 0,0-1 0,0 0 0,0 0 0,1 0 0,0 0 0,-1-1 0,2 0 0,-1 0 0,0 0 0,0 0 0,1 0 0,0-1 0,-1 0 0,1 0 0,9 2 0,3-2-1365,-3-4-5461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30.1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24575,'-1'51'0,"2"62"0,0-102 0,1 0 0,0 0 0,0 0 0,1 0 0,0-1 0,1 1 0,9 17 0,-12-26-47,0-1 0,0 1 0,0-1 0,0 0 0,0 1 0,0-1 0,1 0 0,-1 0 0,0 1-1,1-1 1,-1 0 0,1 0 0,-1-1 0,1 1 0,-1 0 0,1 0 0,0-1 0,-1 1 0,1-1 0,0 1 0,0-1 0,-1 0-1,1 0 1,0 0 0,0 0 0,-1 0 0,1 0 0,3-1 0,7-2-6779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30.4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152 0 24575,'-4'2'0,"-1"0"0,0 0 0,1 0 0,-1 1 0,1 0 0,0 0 0,0 0 0,0 0 0,-6 6 0,-7 6 0,8-9 0,1 1 0,0 0 0,0 1 0,0-1 0,1 2 0,0-1 0,-9 14 0,15-19 0,-1-1 0,0 1 0,1 0 0,-1 0 0,1 0 0,0 0 0,0 0 0,0 0 0,0 0 0,0 1 0,1-1 0,0 0 0,-1 0 0,1 1 0,1-1 0,-1 0 0,0 0 0,1 0 0,-1 1 0,1-1 0,0 0 0,0 0 0,0 0 0,1 0 0,-1 0 0,1 0 0,-1 0 0,1-1 0,3 5 0,-1-4 0,1-1 0,-1 1 0,0 0 0,1-1 0,0 0 0,-1 0 0,1 0 0,0-1 0,0 0 0,0 1 0,0-2 0,0 1 0,0-1 0,0 1 0,0-2 0,9 0 0,-1 0 0,1 0 0,-1-1 0,1-1 0,-1 0 0,14-6 0,-13 2-1365,-3-1-5461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30.8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 0 24575,'-3'0'0,"-2"4"0,0 4 0,2 5 0,0 4 0,-2-2 0,-1 1 0,1 2 0,1 0 0,-2-2 0,0 0 0,1 0 0,-2 1 0,-1 2 0,2 1 0,2 0 0,1-6 0,2-6-8191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31.0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24575,'2'6'0,"-1"-1"0,1 0 0,0 1 0,0-1 0,1 0 0,-1 0 0,7 8 0,3 7 0,-3-2 30,1 0 0,1-1 0,17 22 0,-22-32-165,-1 0 0,1-1 0,1 0 0,-1 0 0,1 0 0,0-1 0,1 0 0,-1 0 0,1-1 0,9 4 0,-3-4-6691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31.6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192 65 24575,'0'-3'0,"-1"0"0,0 0 0,1 0 0,-1 0 0,0 0 0,0 1 0,-1-1 0,1 0 0,0 1 0,-1-1 0,0 1 0,0-1 0,1 1 0,-1 0 0,-1-1 0,1 1 0,0 0 0,0 1 0,-1-1 0,1 0 0,-1 1 0,0-1 0,1 1 0,-1 0 0,0 0 0,0 0 0,0 0 0,0 0 0,0 1 0,0-1 0,0 1 0,-4 0 0,2-1 0,0 0 0,0 1 0,0 0 0,-1 0 0,1 0 0,0 1 0,0-1 0,0 1 0,0 1 0,0-1 0,0 1 0,0 0 0,0 0 0,0 0 0,1 0 0,-1 1 0,1 0 0,-6 4 0,8-4 0,-1 1 0,1-1 0,0 0 0,0 1 0,0-1 0,1 1 0,-1 0 0,1-1 0,0 1 0,0 0 0,0 0 0,0 0 0,1 0 0,0 0 0,-1-1 0,1 1 0,1 0 0,-1 0 0,1 0 0,-1 0 0,1 0 0,0 0 0,2 4 0,-2-6 0,0 0 0,0-1 0,0 1 0,0 0 0,0-1 0,1 1 0,-1-1 0,0 1 0,1-1 0,-1 1 0,1-1 0,-1 0 0,1 0 0,0 0 0,0 0 0,-1 0 0,1 0 0,3 1 0,-2-2 0,0 0 0,0 1 0,0-1 0,0-1 0,-1 1 0,1 0 0,0-1 0,0 1 0,0-1 0,-1 0 0,1 0 0,0 0 0,-1 0 0,1 0 0,-1 0 0,1-1 0,1-1 0,1-1 0,0 0 0,-1 0 0,0 0 0,0-1 0,0 0 0,0 0 0,-1 0 0,1 0 0,-1 0 0,-1-1 0,1 1 0,-1-1 0,3-9 0,8-18 0,-13 33 0,0 0 0,0-1 0,0 1 0,0 0 0,0 0 0,0-1 0,0 1 0,0 0 0,1 0 0,-1-1 0,0 1 0,0 0 0,0 0 0,0 0 0,0-1 0,0 1 0,0 0 0,0 0 0,1 0 0,-1-1 0,0 1 0,0 0 0,0 0 0,0 0 0,1 0 0,-1 0 0,0-1 0,0 1 0,0 0 0,1 0 0,-1 0 0,0 0 0,0 0 0,1 0 0,-1 0 0,0 0 0,0 0 0,0 0 0,1 0 0,-1 0 0,0 0 0,0 0 0,1 0 0,-1 0 0,0 0 0,0 0 0,1 0 0,-1 0 0,0 0 0,0 0 0,0 0 0,1 0 0,-1 1 0,0-1 0,6 18 0,-3 23 0,-3-17-119,-1-14 155,1 0 0,0 1 0,1-1 0,0 0 0,0 0 1,4 12-1,-4-20-75,0-1 1,0 1-1,0 0 1,0-1 0,0 1-1,0 0 1,0-1-1,0 1 1,1-1-1,-1 0 1,1 1 0,-1-1-1,1 0 1,-1 0-1,1 0 1,0 0-1,-1 0 1,1-1 0,0 1-1,0 0 1,0-1-1,0 1 1,0-1-1,-1 0 1,1 1 0,0-1-1,0 0 1,0 0-1,0 0 1,0-1-1,0 1 1,0 0 0,0-1-1,0 1 1,-1-1-1,1 0 1,0 0-1,2-1 1,11-3-6788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5:44.2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2034 77 24575,'-5'-1'0,"1"0"0,-1 0 0,0 0 0,1-1 0,0 0 0,-9-4 0,-22-7 0,-136-11 0,88 12 0,0 3 0,-1 4 0,-117 8 0,49 0 0,121-3 0,0 2 0,1 1 0,-1 1 0,1 1 0,0 2 0,-57 21 0,58-19 0,-1 0 0,-42 5 0,2-1 0,-256 85 0,245-77 0,62-17 0,-1 1 0,1 1 0,-33 14 0,34-11 0,-3 1 0,0 1 0,-28 21 0,42-27 0,1 0 0,0 1 0,1 0 0,-1 0 0,1 0 0,0 1 0,0 0 0,1 0 0,0 0 0,-6 15 0,5-10 0,1 0 0,0 0 0,0 1 0,2 0 0,-3 22 0,5-31 0,0 0 0,0 0 0,1 1 0,-1-1 0,1 0 0,0 0 0,1 0 0,-1 0 0,1 0 0,0 0 0,0 0 0,0-1 0,0 1 0,0 0 0,1-1 0,0 0 0,0 0 0,0 0 0,0 0 0,0 0 0,6 3 0,4 3 0,1-1 0,1 0 0,-1-1 0,1-1 0,1 0 0,-1-1 0,1-1 0,0 0 0,0-1 0,21 1 0,44 10 0,-49-7 0,0-2 0,37 2 0,-44-5 0,-1 1 0,38 9 0,-34-6 0,46 5 0,-38-7 0,43 10 0,-47-7 0,0-2 0,34 1 0,-28-5 0,0 2 0,0 1 0,40 9 0,-24-4 0,0-2 0,0-3 0,1-3 0,56-5 0,6 1 0,-43 5 0,-41 0 0,0-1 0,-1-2 0,1-1 0,-1-2 0,34-8 0,18-10 0,79-27 0,-127 37 0,-26 9 0,-1 0 0,1 0 0,0 0 0,-1-1 0,0-1 0,0 0 0,0 0 0,0 0 0,-1-1 0,0-1 0,0 1 0,-1-1 0,0-1 0,12-15 0,-12 13 0,-2 0 0,1-1 0,-1 0 0,-1 0 0,0 0 0,-1-1 0,0 1 0,0-1 0,-1 0 0,-1 1 0,0-1 0,-1 0 0,0 0 0,-2-16 0,-2 10 0,0 2 0,0-1 0,-2 0 0,0 1 0,0 0 0,-2 1 0,0-1 0,-1 1 0,-14-18 0,14 23-30,-1 1 1,0 0-1,0 1 0,-1 0 0,0 1 1,-1 0-1,1 0 0,-1 1 0,-15-5 0,-1-2-1037,7 4-5759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32.1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22 223 24575,'-19'-63'0,"18"54"0,0-1 0,0 0 0,1 1 0,1-1 0,0 0 0,0 1 0,3-12 0,-3 17 0,1 0 0,-1 1 0,1-1 0,0 1 0,0-1 0,0 1 0,0 0 0,0 0 0,1 0 0,-1 0 0,1 0 0,0 1 0,0-1 0,0 1 0,0 0 0,0 0 0,1 0 0,-1 0 0,1 0 0,5-1 0,-3 0 0,0 1 0,-1 1 0,1-1 0,0 1 0,0 0 0,0 0 0,0 1 0,0 0 0,0 0 0,8 1 0,-10 0 0,0 0 0,0 1 0,-1-1 0,1 1 0,-1 0 0,1 0 0,-1 0 0,1 1 0,-1-1 0,0 1 0,0-1 0,-1 1 0,1 0 0,0 0 0,-1 1 0,4 5 0,4 9 0,-1 1 0,-1 0 0,-1 0 0,0 0 0,-1 1 0,-2 0 0,0 0 0,-1 1 0,0-1 0,-2 1 0,-1-1 0,0 1 0,-5 25 0,4-37 0,-1 0 0,0 0 0,-1 0 0,0-1 0,0 1 0,-1-1 0,-7 14 0,8-18 0,0 1 0,0-1 0,0 1 0,0-1 0,-1 0 0,1-1 0,-1 1 0,0 0 0,0-1 0,0 0 0,-1 0 0,1 0 0,-1-1 0,-7 4 0,10-6 0,0 1 0,0-1 0,0 1 0,0-1 0,0 0 0,0 0 0,0 0 0,0 0 0,0 0 0,0 0 0,0 0 0,0-1 0,0 1 0,0-1 0,0 1 0,0-1 0,0 0 0,0 0 0,0 0 0,0 0 0,1 0 0,-3-2 0,1 0 0,1 0 0,-1 0 0,1 0 0,0 0 0,0-1 0,0 1 0,0-1 0,1 1 0,-1-1 0,1 0 0,-1-3 0,-1-3 0,2 0 0,-1 0 0,1 0 0,1 0 0,0 0 0,0 0 0,1 0 0,2-14 0,-1 18-105,1 0 0,0 0 0,-1 0 0,2 0 0,-1 1 0,1 0 0,0-1 0,0 2 0,0-1 0,0 0 0,1 1 0,8-7 0,-2 3-6721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32.7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65 12 24575,'1'0'0,"0"0"0,0 0 0,0 0 0,-1 0 0,1 1 0,0-1 0,0 0 0,0-1 0,-1 1 0,1 0 0,0 0 0,0 0 0,-1 0 0,1-1 0,0 1 0,0 0 0,-1-1 0,1 1 0,0 0 0,0-1 0,-1 1 0,1-1 0,-1 1 0,1-1 0,0 1 0,-1-1 0,1 0 0,-1 1 0,1-2 0,-2 2 0,1-1 0,-1 1 0,0 0 0,1 0 0,-1-1 0,0 1 0,1 0 0,-1 0 0,0 0 0,0 0 0,1 0 0,-1 0 0,0 0 0,0 0 0,1 0 0,-1 0 0,0 0 0,0 1 0,1-1 0,-1 0 0,0 0 0,1 1 0,-1-1 0,0 0 0,1 1 0,-1-1 0,1 1 0,-1-1 0,1 1 0,-1-1 0,0 2 0,-5 3 0,0 0 0,1 1 0,0 0 0,0 0 0,0 0 0,1 0 0,0 1 0,0 0 0,0 0 0,1 0 0,0 0 0,1 1 0,0-1 0,-3 13 0,5-16 0,-1 0 0,1 0 0,-1 0 0,1 0 0,0 0 0,1-1 0,-1 1 0,1 0 0,0 0 0,0 0 0,0-1 0,0 1 0,3 5 0,-3-7 0,1 1 0,0-1 0,-1-1 0,1 1 0,0 0 0,0 0 0,0-1 0,0 1 0,0-1 0,1 1 0,-1-1 0,0 0 0,1 0 0,-1 0 0,0 0 0,1-1 0,0 1 0,-1-1 0,1 1 0,-1-1 0,1 0 0,3 0 0,-3 0 0,1 0 0,-1-1 0,1 1 0,-1-1 0,1 0 0,-1 0 0,0 0 0,0 0 0,1-1 0,-1 1 0,0-1 0,0 0 0,0 0 0,-1 0 0,1 0 0,0-1 0,-1 1 0,1-1 0,-1 1 0,0-1 0,0 0 0,0 0 0,0 0 0,-1 0 0,2-4 0,4-9 0,-1 0 0,0 0 0,5-31 0,-7 29 0,-5 29 0,0 0 0,1 0 0,1 0 0,-1 0 0,5 18 0,-5-25 0,1 0 0,0 0 0,-1 0 0,2 1 0,-1-1 0,0 0 0,1 0 0,0-1 0,-1 1 0,2 0 0,-1 0 0,0-1 0,1 1 0,-1-1 0,1 0 0,0 0 0,0 0 0,7 5 0,-8-8 4,-1 1-1,1-1 1,-1 1-1,1-1 0,-1 0 1,1 1-1,0-1 1,-1 0-1,1 0 0,-1 0 1,1 0-1,0-1 1,-1 1-1,1 0 1,-1-1-1,1 1 0,-1-1 1,1 1-1,-1-1 1,1 0-1,-1 1 1,0-1-1,1 0 0,-1 0 1,0 0-1,0 0 1,0 0-1,0-1 0,0 1 1,0 0-1,0 0 1,0-1-1,0 1 1,1-3-1,1-2-189,-1 0 1,0 0-1,0 0 0,-1-1 1,1 1-1,-1 0 1,0-8-1,-1-5-6640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33.0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89 24575,'1'-1'0,"-1"0"0,1-1 0,0 1 0,-1 0 0,1 0 0,0 0 0,0 0 0,0 0 0,0 0 0,0 1 0,0-1 0,0 0 0,0 0 0,0 1 0,0-1 0,0 0 0,0 1 0,1-1 0,-1 1 0,0 0 0,0-1 0,1 1 0,-1 0 0,0 0 0,0 0 0,1 0 0,1 0 0,43-3 0,-41 3 0,19-1 0,0-1 0,34-8 0,-51 9 0,0-1 0,1 0 0,-1 0 0,0-1 0,0 0 0,0 0 0,-1-1 0,1 0 0,-1 0 0,0 0 0,11-10 0,-10 5 0,-12 15 0,-12 18 0,13-13 0,-24 74 0,27-79 0,0 1 0,0-1 0,0 0 0,1 1 0,-1-1 0,2 1 0,-1-1 0,1 1 0,0-1 0,0 0 0,3 10 0,-3-14 6,0-1 0,0 1-1,0 0 1,0-1-1,1 1 1,-1-1 0,0 1-1,1-1 1,-1 0-1,1 1 1,-1-1 0,1 0-1,-1 0 1,1 0 0,0 0-1,0-1 1,-1 1-1,1 0 1,0-1 0,3 1-1,39 3-1431,-44-4 1369,19 0-6769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33.7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 91 24575,'6'-1'0,"1"1"0,-1-2 0,0 1 0,1-1 0,-1 1 0,0-2 0,0 1 0,7-5 0,-12 7 0,0 0 0,1-1 0,-1 1 0,0-1 0,0 0 0,0 1 0,0-1 0,0 0 0,0 0 0,0 0 0,0 0 0,0 0 0,0 0 0,0 0 0,0 0 0,-1 0 0,1 0 0,-1 0 0,1 0 0,0 0 0,-1-1 0,0 1 0,1 0 0,-1 0 0,0-1 0,0 1 0,1 0 0,-1-1 0,0 1 0,0 0 0,-1 0 0,1-1 0,0 1 0,0 0 0,-1-1 0,1 1 0,0 0 0,-1 0 0,1 0 0,-1-1 0,0 1 0,1 0 0,-1 0 0,0 0 0,0 0 0,0 0 0,-1-1 0,-1-1 0,0 1 0,0 0 0,-1 0 0,1 0 0,-1 0 0,1 1 0,-1 0 0,0-1 0,1 1 0,-1 0 0,0 1 0,0-1 0,0 1 0,1-1 0,-1 1 0,0 0 0,0 1 0,0-1 0,0 1 0,0 0 0,-3 1 0,2-2 0,1 2 0,-1-1 0,0 0 0,1 1 0,0 0 0,-1 0 0,1 0 0,0 1 0,0-1 0,0 1 0,1 0 0,-1 0 0,1 0 0,-1 1 0,1-1 0,-5 8 0,7-8 0,-1 1 0,0-1 0,1 1 0,0 0 0,0 0 0,0 0 0,0-1 0,1 1 0,-1 0 0,1 0 0,0 0 0,0 0 0,0 0 0,1 0 0,0 0 0,1 7 0,-1-9 0,1 0 0,-1 0 0,0 0 0,0 0 0,1-1 0,-1 1 0,1 0 0,0-1 0,0 1 0,-1-1 0,1 1 0,0-1 0,0 0 0,0 0 0,0 0 0,0 0 0,0 0 0,1-1 0,-1 1 0,0 0 0,0-1 0,1 0 0,-1 1 0,0-1 0,1 0 0,-1 0 0,0-1 0,0 1 0,1 0 0,3-2 0,-2 1 0,0 0 0,-1 0 0,1 0 0,-1-1 0,1 1 0,-1-1 0,0 0 0,1 0 0,-1 0 0,0-1 0,0 1 0,-1-1 0,1 1 0,0-1 0,-1 0 0,0 0 0,0 0 0,0-1 0,3-5 0,20-24 0,-25 32 0,1 1 0,-1 0 0,1-1 0,-1 1 0,0 0 0,1 0 0,-1-1 0,1 1 0,-1 0 0,0 0 0,1 0 0,-1 0 0,1 0 0,-1-1 0,1 1 0,-1 0 0,1 0 0,-1 0 0,1 0 0,-1 0 0,1 1 0,-1-1 0,0 0 0,1 0 0,-1 0 0,1 0 0,-1 0 0,1 1 0,-1-1 0,0 0 0,1 0 0,-1 1 0,1-1 0,-1 0 0,0 0 0,1 1 0,-1-1 0,0 0 0,0 1 0,1-1 0,-1 1 0,0-1 0,0 0 0,1 1 0,-1-1 0,0 1 0,0-1 0,0 1 0,14 33 0,-3-8 0,-9-24-80,1 1 0,0-1-1,0 0 1,0 0 0,1 0-1,-1 0 1,0-1 0,1 1-1,-1-1 1,1 0 0,-1 0 0,1 0-1,0 0 1,0-1 0,-1 0-1,7 1 1,8-1-6746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38.4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1 560 24575,'1355'0'0,"-1333"-1"0,0-1 0,-1-2 0,40-10 0,-40 8 0,1 1 0,0 1 0,40-3 0,426 8 0,-454-3 0,-1-2 0,65-15 0,-9 1 0,37-3 0,-67 11 0,-32 6 0,0 0 0,30 0 0,-34 3 0,0-1 0,27-7 0,2 0 0,180-33 0,-175 32 0,-36 6 0,0 1 0,29-1 0,-24 2 0,0-2 0,0 0 0,0-1 0,32-12 0,-27 8 0,-1 1 0,43-5 0,-2 2 0,-49 7 0,1 0 0,31 0 0,-14 4 0,-12 1 0,0-2 0,-1 0 0,49-10 0,-37 5 0,0 2 0,0 1 0,-1 2 0,45 4 0,10 0 0,520-3 0,-588-1 0,46-9 0,24-1 0,8 0 0,-74 7 0,50-2 0,80-7 0,-85 4 0,-23 1 0,-1-2 0,0-2 0,-1-2 0,68-30 0,67-22 0,-138 49-1365,-34 11-5461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40.4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0 242 24575,'425'0'0,"-406"-1"0,1-1 0,25-5 0,39-4 0,58 0 0,13 0 0,459 12 0,-589-2 0,46-9 0,24-1 0,540 12 0,-617-2 0,1-1 0,28-6 0,-28 4 0,0 1 0,27-1 0,57-7 0,-71 7 0,46-2 0,-37 4 0,1-2 0,51-11 0,-49 6 0,74-3 0,-37 1 0,7 1 0,-13-1 0,-2 0 0,20-1 0,-38 3 0,1-1 0,-35 6 0,0 1 0,29-1 0,-12 0-1365,-24 0-5461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41.3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130 235 24575,'0'-2'0,"0"0"0,1 0 0,0 0 0,-1 0 0,1-1 0,0 1 0,0 0 0,0 1 0,0-1 0,1 0 0,-1 0 0,0 0 0,1 1 0,-1-1 0,1 1 0,3-3 0,35-24 0,-25 18 0,-10 6 0,-1-1 0,1 0 0,-1 0 0,1 0 0,-1 0 0,-1-1 0,1 0 0,-1 1 0,0-1 0,-1-1 0,1 1 0,-1 0 0,2-9 0,-3 12 0,0 1 0,-1 0 0,1-1 0,-1 1 0,0 0 0,1-1 0,-1 1 0,0-1 0,0 1 0,0 0 0,-1-1 0,1 1 0,-1 0 0,1-1 0,-1 1 0,0 0 0,0-1 0,0 1 0,0 0 0,0 0 0,0 0 0,-1 0 0,1 0 0,-1 0 0,1 0 0,-1 1 0,0-1 0,1 0 0,-1 1 0,0-1 0,0 1 0,0 0 0,-1 0 0,1 0 0,0 0 0,0 0 0,-1 0 0,-2 0 0,-4 0 0,1 1 0,-1-1 0,1 2 0,-1-1 0,1 1 0,0 1 0,-1-1 0,1 2 0,0-1 0,0 1 0,0 0 0,1 0 0,-1 1 0,1 0 0,0 1 0,0 0 0,0 0 0,0 0 0,1 1 0,0 0 0,0 0 0,-7 10 0,10-12 0,-1 1 0,0-1 0,1 1 0,0 0 0,0 0 0,1 0 0,-1 1 0,1-1 0,0 0 0,1 1 0,-1 0 0,1-1 0,0 1 0,1 0 0,-1 0 0,1-1 0,0 1 0,0 0 0,1 0 0,0-1 0,0 1 0,0 0 0,1-1 0,0 1 0,0-1 0,0 0 0,1 1 0,-1-1 0,1 0 0,1 0 0,-1-1 0,8 9 0,25 23 0,2-2 0,60 42 0,-94-74 0,-1 0 0,0 0 0,1 0 0,-1 0 0,1-1 0,-1 1 0,1-1 0,0 0 0,0 0 0,-1 0 0,1-1 0,0 1 0,0-1 0,0 0 0,0 0 0,0-1 0,0 1 0,0-1 0,-1 1 0,1-1 0,0 0 0,0-1 0,-1 1 0,1-1 0,-1 0 0,1 1 0,-1-2 0,0 1 0,0 0 0,0-1 0,0 1 0,0-1 0,2-3 0,-1 2 0,-1 0 0,0-1 0,0 1 0,0-1 0,0 1 0,-1-1 0,0 0 0,0 0 0,-1 0 0,1 0 0,-1-1 0,0 1 0,0 0 0,-1 0 0,1-1 0,-1 1 0,0 0 0,-1-1 0,1 1 0,-1 0 0,0-1 0,-1 1 0,-3-10 0,3 12 0,-1-1 0,1 0 0,-1 1 0,0-1 0,0 1 0,0 0 0,-1 0 0,1 0 0,-1 1 0,1-1 0,-1 1 0,0 0 0,0 0 0,0 0 0,0 0 0,0 1 0,-1 0 0,1-1 0,0 2 0,-7-2 0,-5 0 0,0 1 0,-1 0 0,1 1 0,-20 3 0,12 4-80,33 0 280,40 2-1685,-29-9-5341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41.5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24575,'0'4'0,"0"4"0,0 5 0,0 4 0,0 2 0,0 2 0,0 0 0,0 1 0,0 1 0,3-5 0,2-1 0,4-4 0,3-4 0,3-3 0,0-7 0,-4-6 0,-2-6 0,-4 0-8191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41.7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24575,'0'3'0,"4"2"0,1 3 0,3 0 0,0 0-8191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42.4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170 14 24575,'-1'1'0,"1"0"0,0-1 0,-1 1 0,1-1 0,0 1 0,-1-1 0,1 1 0,-1-1 0,1 1 0,-1-1 0,1 1 0,-1-1 0,1 0 0,-1 1 0,0-1 0,1 0 0,-1 0 0,1 1 0,-1-1 0,0 0 0,1 0 0,-1 0 0,0 0 0,1 0 0,-1 0 0,0 0 0,1 0 0,-1 0 0,0 0 0,1 0 0,-1 0 0,0 0 0,-33-4 0,23 2 0,7 2 0,0 0 0,0 1 0,0-1 0,-1 1 0,1 0 0,0 0 0,0 1 0,0-1 0,0 1 0,1 0 0,-1 0 0,0 0 0,1 0 0,-1 0 0,1 1 0,0 0 0,0 0 0,0 0 0,0 0 0,0 0 0,1 1 0,-1-1 0,-2 5 0,3-3 0,-1-1 0,1 1 0,0 0 0,0-1 0,0 1 0,1 0 0,-1 0 0,1 0 0,0 0 0,1 0 0,-1 0 0,1 1 0,0-1 0,0 0 0,1 0 0,0 0 0,0 0 0,0 0 0,2 6 0,-2-9 0,-1 0 0,1 0 0,0-1 0,-1 1 0,1-1 0,0 1 0,0-1 0,0 1 0,0-1 0,0 0 0,1 1 0,-1-1 0,0 0 0,1 0 0,-1 0 0,0 0 0,1 0 0,0 0 0,-1 0 0,1 0 0,-1-1 0,1 1 0,0-1 0,-1 1 0,1-1 0,0 0 0,0 1 0,-1-1 0,1 0 0,0 0 0,0 0 0,0 0 0,-1-1 0,1 1 0,0 0 0,-1-1 0,1 1 0,0-1 0,-1 0 0,1 0 0,0 1 0,1-3 0,2 0 0,-1 0 0,0 0 0,0 0 0,0 0 0,0-1 0,-1 0 0,1 0 0,-1 0 0,0 0 0,-1 0 0,1-1 0,0 1 0,2-9 0,4-21 0,9-67 0,-18 128 0,1 0 0,1 0 0,1 0 0,2 0 0,1 0 0,9 26 0,13 68 0,-18-68 0,-3-24 0,5 57 0,-11-79 0,-1 0 0,0 0 0,0-1 0,-1 1 0,0 0 0,0 0 0,0-1 0,-1 1 0,0-1 0,0 1 0,-1-1 0,0 0 0,-7 11 0,8-14 0,1-1 0,-1 0 0,1 0 0,-1 0 0,0 0 0,0 0 0,0 0 0,0 0 0,0-1 0,-1 1 0,1-1 0,0 0 0,-1 1 0,1-1 0,-1 0 0,1-1 0,-1 1 0,-2 0 0,3-1 0,0 0 0,0 0 0,0-1 0,1 1 0,-1 0 0,0-1 0,0 0 0,1 1 0,-1-1 0,1 0 0,-1 0 0,0 0 0,1 0 0,0 0 0,-1 0 0,1-1 0,0 1 0,-1 0 0,1-1 0,-1-1 0,-2-4 0,0 0 0,0-1 0,0 1 0,1-1 0,1 0 0,-1 0 0,1 0 0,0 0 0,1 0 0,-1-11 0,2 17 0,-1-22 0,1 1 0,5-48 0,-3 64 0,-1 0 0,1 0 0,0 1 0,0-1 0,1 0 0,0 1 0,0-1 0,1 1 0,0 0 0,0 0 0,0 0 0,1 1 0,0-1 0,7-5 0,27-25-1365,-27 27-5461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5:52.6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466 3 24575,'-26'0'0,"-9"0"0,-69 7 0,92-5 0,1 1 0,-1 0 0,1 0 0,0 1 0,1 0 0,-1 1 0,1 1 0,0-1 0,0 2 0,-9 6 0,-34 25 0,39-29 0,0 1 0,0 1 0,-18 18 0,28-24 0,-1 0 0,1 0 0,1 1 0,-1 0 0,1 0 0,0 0 0,0 0 0,1 0 0,0 0 0,0 1 0,0-1 0,-1 13 0,-1 18 0,1 44 0,4-68 0,-1 0 0,2 0 0,0 0 0,0 0 0,1 0 0,9 23 0,-8-29 0,0-1 0,0-1 0,1 1 0,-1-1 0,1 1 0,0-1 0,1-1 0,-1 1 0,1-1 0,0 0 0,0 0 0,0-1 0,1 1 0,6 1 0,10 4 0,1 0 0,40 8 0,3-2 0,0-2 0,1-3 0,84 1 0,520-13 0,-642 4 0,1 1 0,42 9 0,40 5 0,-79-13 0,48 10 0,-52-7 0,1-1 0,38 1 0,-37-5 0,58 13 0,-58-9 0,61 5 0,-57-8 0,59 12 0,22 2 0,-97-18 0,-1 0 0,0-1 0,0-1 0,0-1 0,-1-1 0,1 0 0,19-9 0,-16 5 0,0 2 0,0 1 0,1 1 0,34-4 0,314 7 0,-177 5 0,-185-3 0,0-1 0,-1 1 0,1-1 0,0-1 0,0 0 0,0 0 0,-1 0 0,1-1 0,-1-1 0,11-5 0,-13 6 0,-1-1 0,0 0 0,1-1 0,-2 1 0,1-1 0,0 0 0,-1 0 0,0 0 0,0-1 0,-1 1 0,1-1 0,-1 0 0,0 0 0,2-9 0,3-7 0,-1-1 0,-1 1 0,4-30 0,-9 43 0,0 0 0,-1 0 0,0 0 0,-1 0 0,0 0 0,0 0 0,-1 0 0,-1 0 0,1 1 0,-1-1 0,-6-11 0,-2-3 0,-1 0 0,-19-26 0,25 42 0,0-1 0,-1 1 0,1 1 0,-1-1 0,-1 1 0,1 0 0,-1 1 0,0-1 0,-13-5 0,-18-7 0,-14-8 0,-1 2 0,-95-28 0,102 40 0,-1 2 0,-1 2 0,-91-4 0,22 15 0,-116-5 0,149-14 0,63 10 0,-1 2 0,-25-3 0,-12 4 0,-1 3 0,0 2 0,-109 19 0,125-15 0,0-1 0,-73-4 0,-25 2 0,56 14 0,66-11 0,-1-2 0,-27 3 0,43-6 0,-42 1 0,-87 18 0,82-12 0,-1-2 0,-1-3 0,-90-5 0,44 0 0,97 2-95,2-1-3,-1 1 1,1 0-1,-1 0 0,1 0 1,0 1-1,-1-1 0,1 0 0,0 1 1,-1 0-1,1-1 0,0 1 1,-3 2-1,-2 4-6728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42.7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0 24575,'-1'90'0,"3"97"0,1-170 120,-3-17-158,0 0 0,0 1 0,0-1 0,0 0 0,0 1 0,0-1-1,0 0 1,1 1 0,-1-1 0,0 1 0,0-1 0,0 0 0,0 1 0,0-1 0,1 0 0,-1 0 0,0 1 0,0-1 0,1 0-1,-1 1 1,0-1 0,0 0 0,1 0 0,-1 1 0,0-1 0,1 0 0,-1 0 0,0 0 0,1 0 0,-1 1 0,0-1 0,1 0-1,-1 0 1,0 0 0,1 0 0,-1 0 0,0 0 0,1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43.2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148 39 24575,'-8'2'0,"0"0"0,0 0 0,1 0 0,-1 1 0,1 0 0,0 0 0,0 1 0,0 0 0,0 0 0,0 1 0,1-1 0,0 1 0,0 1 0,1-1 0,-1 1 0,1 0 0,0 1 0,1-1 0,-1 1 0,1 0 0,1 0 0,-4 8 0,6-12 0,0-1 0,0 1 0,1 0 0,-1 0 0,1 0 0,-1 0 0,1 0 0,0 0 0,0 1 0,1-1 0,-1 0 0,1 0 0,-1 0 0,1 0 0,0-1 0,0 1 0,0 0 0,0 0 0,1 0 0,-1-1 0,4 6 0,-2-5 0,1 0 0,-1 0 0,1-1 0,-1 1 0,1-1 0,0 1 0,0-1 0,0 0 0,0-1 0,0 1 0,0-1 0,1 0 0,7 2 0,-5-2 0,0 0 0,0-1 0,1 1 0,-1-1 0,0-1 0,0 1 0,1-1 0,-1 0 0,0-1 0,0 0 0,0 0 0,-1 0 0,1-1 0,0 0 0,-1-1 0,0 1 0,0-1 0,0 0 0,6-6 0,0-4 0,-1-2 0,-1 1 0,-1-2 0,0 1 0,-1-1 0,0 0 0,-1-1 0,-2 0 0,1 0 0,3-30 0,-10 47 0,-4 11 0,-3 16 0,3 34 0,5 78 0,2-56 0,0-56 0,1 0 0,1 0 0,1 0 0,16 42 0,7 37 0,-24-83 0,-3-11 0,0-1 0,1 1 0,1-1 0,-1 1 0,2-1 0,0 0 0,0 0 0,6 10 0,-10-20 0,1-1 0,-1 1 0,0 0 0,1 0 0,-1-1 0,1 1 0,-1 0 0,0-1 0,1 1 0,-1 0 0,0-1 0,1 1 0,-1 0 0,0-1 0,0 1 0,1-1 0,-1 1 0,0-1 0,0 1 0,0 0 0,0-1 0,0 1 0,1-1 0,-1 1 0,0-1 0,0 1 0,0-1 0,0 1 0,0-1 0,0 1 0,-1-1 0,1 1 0,0-1 0,2-22 0,-3-12 0,-1 2 0,-11-54 0,12 82 0,-17-82-1365,14 72-5461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43.9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61 24575,'0'-2'0,"1"-1"0,-1 0 0,0 1 0,1-1 0,0 0 0,-1 1 0,1-1 0,0 1 0,0 0 0,1-1 0,-1 1 0,0 0 0,1-1 0,0 1 0,-1 0 0,1 0 0,0 0 0,0 1 0,0-1 0,0 0 0,0 1 0,1-1 0,-1 1 0,0 0 0,1 0 0,-1 0 0,1 0 0,-1 0 0,1 0 0,-1 1 0,6-1 0,-6 0 0,-1 1 0,1 0 0,0 0 0,0 0 0,-1 0 0,1 0 0,0 0 0,0 0 0,0 1 0,-1-1 0,1 1 0,0-1 0,-1 1 0,1 0 0,0 0 0,-1 0 0,1 0 0,-1 0 0,1 0 0,-1 0 0,0 0 0,1 0 0,-1 1 0,0-1 0,0 0 0,0 1 0,0-1 0,0 1 0,0-1 0,0 1 0,-1 0 0,1-1 0,-1 1 0,1 0 0,-1 0 0,1-1 0,-1 1 0,0 0 0,0 0 0,0 0 0,0-1 0,0 1 0,0 0 0,-1 0 0,0 2 0,-1 7 0,-1-1 0,-1 1 0,0-1 0,0 0 0,-1 0 0,0-1 0,-1 1 0,-7 8 0,-7 14 0,16-17 0,16-15 0,17-13 0,-12-2 0,-2-1 0,0-1 0,-1 0 0,-1 0 0,18-33 0,-13 22 0,-18 27 0,0 1 0,1 0 0,-1-1 0,0 1 0,0 0 0,0-1 0,0 1 0,1 0 0,-1 0 0,0-1 0,0 1 0,1 0 0,-1 0 0,0-1 0,0 1 0,1 0 0,-1 0 0,0 0 0,1-1 0,-1 1 0,0 0 0,1 0 0,-1 0 0,0 0 0,1 0 0,-1 0 0,0 0 0,1 0 0,-1 0 0,0 0 0,1 0 0,-1 0 0,1 0 0,-1 0 0,0 0 0,1 0 0,-1 0 0,0 0 0,1 0 0,-1 1 0,10 15 0,0 23 0,-7 4 0,-3-30 0,1-1 0,0 0 0,1 0 0,0 0 0,1 0 0,5 15 0,-6-24 0,-1-1 0,0 0 0,1 1 0,-1-1 0,1 0 0,0 0 0,0 0 0,0 0 0,0 0 0,0-1 0,0 1 0,0 0 0,1-1 0,-1 0 0,0 1 0,1-1 0,-1 0 0,1 0 0,0-1 0,-1 1 0,1 0 0,0-1 0,-1 0 0,1 0 0,0 1 0,0-1 0,-1-1 0,1 1 0,0 0 0,-1-1 0,1 1 0,0-1 0,4-2 0,-3 2 0,0-1 0,-1 1 0,1-1 0,0 0 0,-1-1 0,1 1 0,-1-1 0,1 1 0,-1-1 0,0 0 0,0 0 0,0 0 0,-1-1 0,1 1 0,-1-1 0,0 1 0,0-1 0,0 0 0,0 0 0,1-4 0,3-11 0,0-1 0,5-38 0,-7 38 0,-6 34 15,1-1 0,1 1 0,1 0 0,0-1 0,1 1 0,0-1 0,5 16 0,-6-23-35,1-1 0,0 1 0,0-1 0,1 0-1,0 1 1,0-1 0,0 0 0,1 0 0,5 6 0,-7-9-41,0 0 0,1 0 0,-1-1-1,1 1 1,-1-1 0,1 1 0,-1-1 0,1 0 0,0 0 0,0 0-1,-1 0 1,1 0 0,0-1 0,0 1 0,0-1 0,0 0 0,0 0-1,0 0 1,0 0 0,3-1 0,7-3-6765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44.2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0 24575,'-1'54'0,"0"51"0,2-95 0,0-1 0,0 1 0,1 0 0,1-1 0,-1 1 0,1-1 0,9 17 0,-12-25-2,0-1 0,0 1-1,0-1 1,0 0 0,0 1 0,1-1-1,-1 0 1,0 1 0,0-1 0,0 0-1,1 1 1,-1-1 0,0 0-1,0 0 1,1 1 0,-1-1 0,0 0-1,1 0 1,-1 1 0,0-1 0,1 0-1,-1 0 1,0 0 0,1 0-1,-1 0 1,0 1 0,1-1 0,-1 0-1,0 0 1,1 0 0,-1 0 0,1 0-1,-1 0 1,7-12 194,-3-18-1672,-3 12-5346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46.4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93 24575,'1'-2'0,"0"1"0,-1-1 0,1 1 0,0-1 0,0 1 0,0-1 0,0 1 0,1 0 0,-1-1 0,0 1 0,0 0 0,1 0 0,-1 0 0,1 0 0,-1 0 0,1 0 0,-1 0 0,1 1 0,2-2 0,34-11 0,8 4 0,-1 1 0,1 3 0,49 1 0,-84 4-170,0-1-1,0 0 0,1-1 1,-1 0-1,0-1 0,-1 0 1,17-7-1,-15 4-6655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46.9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42 0 24575,'-14'42'0,"5"-21"0,5-8 0,0-1 0,1 1 0,0 0 0,1 0 0,1 1 0,0-1 0,1 19 0,0-29 0,1 0 0,-1 0 0,1 1 0,-1-1 0,1 0 0,0 0 0,0 0 0,0-1 0,1 1 0,-1 0 0,1 0 0,0-1 0,-1 1 0,1-1 0,0 1 0,1-1 0,-1 0 0,0 0 0,0 0 0,1 0 0,0 0 0,-1 0 0,1-1 0,0 1 0,0-1 0,0 0 0,-1 0 0,1 0 0,1 0 0,-1 0 0,0-1 0,0 1 0,0-1 0,0 0 0,0 0 0,5-1 0,-2 0 0,0 0 0,0 0 0,0 0 0,0-1 0,0 0 0,-1 0 0,1-1 0,-1 0 0,1 0 0,-1 0 0,0 0 0,0-1 0,-1 0 0,1 0 0,-1 0 0,0-1 0,7-9 0,-5 7 0,-1-1 0,0 1 0,0-2 0,-1 1 0,0 0 0,0-1 0,-1 0 0,0 0 0,-1 0 0,3-17 0,-6 12 0,-4 16 0,-5 24 0,9-11-170,-1 0-1,2 0 0,0 0 1,1-1-1,0 1 0,1 0 1,7 23-1,-5-23-6655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2:49.8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1 399 24575,'0'-3'0,"1"0"0,-1 0 0,1 0 0,0 0 0,0-1 0,1 1 0,-1 0 0,0 1 0,1-1 0,0 0 0,0 0 0,0 1 0,0-1 0,4-3 0,41-34 0,-31 26 0,-2 2 0,-1-2 0,0 1 0,-1-2 0,0 0 0,-2 0 0,0-1 0,0 0 0,-2-1 0,0 0 0,0 0 0,-2-1 0,0 0 0,-2 0 0,1 0 0,1-24 0,-7 25 0,-5 21 0,-5 27 0,0 38 0,6-39 0,1 0 0,-1 37 0,4 17 0,4 86 0,9-119-1365,-8-37-5461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32.0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821 3 24575,'-128'-2'0,"-142"4"0,253-1 0,0 1 0,1 1 0,-1 0 0,1 1 0,-1 0 0,1 2 0,1 0 0,-1 1 0,1 0 0,0 1 0,1 1 0,0 0 0,0 1 0,1 0 0,0 2 0,1-1 0,0 1 0,1 1 0,0 0 0,1 1 0,1 0 0,-16 29 0,15-22 0,-1 1 0,1 0 0,0 1 0,-9 40 0,10-25 0,2 1 0,1 0 0,0 55 0,7 331 0,1-405 0,0 0 0,8 34 0,-6-32 0,0 0 0,1 24 0,-3 636 0,-5-331 0,5-332 0,0 1 0,8 36 0,-5-35 0,-1 0 0,1 26 0,-4 8 0,-1-23 0,1 0 0,1 0 0,9 40 0,-2-30 0,-7-29 0,0 0 0,1-1 0,0 0 0,1 0 0,0 0 0,1 0 0,0 0 0,1-1 0,0 0 0,1 0 0,0-1 0,13 15 0,-11-15 0,-1 0 0,0 1 0,-1 0 0,8 15 0,-11-17 0,1 0 0,0-1 0,0 1 0,1-1 0,0-1 0,1 1 0,0-1 0,14 12 0,-8-11 0,1-1 0,-1 0 0,1-1 0,1 0 0,-1-1 0,1-1 0,0-1 0,0 0 0,0 0 0,26 0 0,-23 0 0,0 0 0,0 2 0,27 10 0,-26-8 0,1-1 0,29 6 0,-35-10 0,53 8 0,117 4 0,-151-12 0,0 1 0,0 2 0,53 15 0,20 3 0,-50-13 0,-27-4 0,0-2 0,42 2 0,-25-4 0,51 9 0,-51-4 0,57 0 0,-78-7 0,0 1 0,0 1 0,43 10 0,-30-6-25,0-2-1,0-1 0,74-5 1,-42 1-1238,-58 1-5563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33.0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28 24575,'32'-2'0,"56"-10"0,-56 7 0,55-3 0,708 9 0,-775 0 0,0 1 0,35 8 0,-33-5 0,-1-2 0,26 2 0,423-4 0,-225-2 0,-231 0 12,0-1 0,0 0 0,20-6 0,0 0-1425,-14 5-5413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10:06.1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107 215 24575,'-2'-39'0,"1"23"0,0 0 0,2 1 0,-1-1 0,6-26 0,-5 38 0,-1 1 0,2 0 0,-1-1 0,0 1 0,1 0 0,-1-1 0,1 1 0,0 0 0,0 0 0,0 0 0,0 1 0,1-1 0,-1 0 0,1 1 0,0 0 0,0-1 0,0 1 0,0 0 0,0 1 0,0-1 0,0 0 0,0 1 0,1 0 0,-1 0 0,6-2 0,-2 2 0,1-1 0,0 1 0,0 1 0,0-1 0,-1 1 0,1 1 0,0-1 0,0 1 0,-1 1 0,1-1 0,0 1 0,-1 1 0,1-1 0,-1 1 0,0 1 0,13 7 0,-11-4 0,0 0 0,0 1 0,-1 0 0,0 0 0,-1 1 0,0 0 0,0 0 0,-1 1 0,0 0 0,9 20 0,-5-8 0,-2 0 0,-1 1 0,0 0 0,-2 0 0,0 0 0,-2 0 0,-1 1 0,0 38 0,-3-27 0,2 13 0,-3 0 0,-12 74 0,11-105 0,-1-1 0,-1 0 0,-1-1 0,0 1 0,-1-1 0,-1 0 0,0 0 0,-1-1 0,0 0 0,-1-1 0,-14 15 0,4-8 0,0 0 0,-1-1 0,-1-2 0,-26 17 0,42-30 0,0 0 0,-1 0 0,0 0 0,0-1 0,0-1 0,0 1 0,0-1 0,0 0 0,-1-1 0,1 1 0,0-1 0,-1-1 0,0 0 0,1 0 0,-1 0 0,1-1 0,-1 0 0,1 0 0,0-1 0,-9-3 0,12 3 0,1 1 0,0-1 0,0 1 0,0-1 0,0 0 0,0 0 0,0-1 0,1 1 0,-1-1 0,1 1 0,0-1 0,-1 0 0,1 1 0,1-1 0,-1 0 0,0-1 0,1 1 0,-1 0 0,1 0 0,0-1 0,0 1 0,0-1 0,1 1 0,-1-1 0,1 1 0,0-1 0,0 1 0,0-1 0,0 1 0,0-1 0,1 1 0,1-4 0,-1 1 0,1 1 0,0 0 0,0 0 0,0 0 0,0 0 0,1 0 0,0 0 0,0 1 0,0-1 0,1 1 0,-1 0 0,1 0 0,0 0 0,1 0 0,-1 1 0,0 0 0,1 0 0,0 0 0,0 0 0,5-1 0,3-1 0,0 2 0,0 0 0,0 0 0,0 1 0,1 1 0,-1 0 0,1 1 0,-1 1 0,0 0 0,1 0 0,-1 1 0,18 6 0,6 4 0,0 2 0,66 36 0,-91-45 5,0 0 1,1 0-1,-1-2 0,1 1 0,0-2 0,0 1 0,20-1 0,99-4-213,-64-1-990,-37 3-5628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5:54.8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92 24575,'-1'48'0,"2"1"0,3-1 0,13 68 0,-4-36 0,-16-113 0,3-1 0,0 1 0,10-57 0,-8 82 0,0-1 0,1 1 0,0 0 0,1 0 0,-1 0 0,2 0 0,-1 1 0,1 0 0,0 0 0,1 0 0,-1 0 0,1 1 0,1 0 0,-1 0 0,1 1 0,0 0 0,0 0 0,1 0 0,9-4 0,-16 9 0,1-1 0,-1 1 0,1 0 0,-1-1 0,1 1 0,-1 0 0,1 0 0,-1 0 0,1 0 0,0 0 0,-1 0 0,1 0 0,-1 1 0,1-1 0,-1 1 0,0-1 0,1 1 0,-1-1 0,1 1 0,-1 0 0,0-1 0,1 1 0,-1 0 0,2 2 0,-1 0 0,0-1 0,0 1 0,0 0 0,0 1 0,-1-1 0,1 0 0,-1 0 0,0 1 0,0-1 0,1 6 0,1 10 0,-1 0 0,-1 0 0,-1 24 0,0-32 0,-1-3 0,2 1 0,-1 0 0,1-1 0,1 1 0,-1-1 0,1 1 0,4 8 0,-6-16 0,1 1 0,-1-1 0,1 0 0,0 0 0,-1 0 0,1 0 0,0 0 0,0 0 0,-1 0 0,1 0 0,0-1 0,0 1 0,0 0 0,0 0 0,0-1 0,0 1 0,0 0 0,0-1 0,1 1 0,-1-1 0,0 0 0,2 1 0,-1-1 0,0-1 0,0 1 0,0 0 0,0-1 0,0 0 0,0 1 0,0-1 0,0 0 0,0 0 0,0 0 0,0 0 0,0-1 0,-1 1 0,1-1 0,0 1 0,-1-1 0,3-2 0,14-18 0,-2 0 0,0-2 0,-1 0 0,-1-1 0,-2 0 0,12-30 0,-23 50 0,5-10 0,-2 0 0,0-1 0,0 0 0,-2 0 0,0 0 0,0-27 0,-5 702 0,2-687-341,-1 0 0,-2-1-1,-10-39 1,8 41-6485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34.5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4 455 24575,'3'-4'0,"-1"1"0,0 0 0,1 0 0,-1 0 0,1 0 0,0 0 0,0 1 0,0-1 0,1 1 0,-1 0 0,0 0 0,5-2 0,6-6 0,7-7 0,-2-1 0,0-1 0,-1-1 0,0 0 0,-2-2 0,-1 0 0,17-32 0,-24 40 0,0-1 0,-1 0 0,-1 0 0,0 0 0,-2-1 0,5-21 0,-8 34 0,-1 0 0,0 0 0,1 0 0,-1 0 0,0 0 0,-1 0 0,1-1 0,0 1 0,-1 0 0,0 0 0,0 0 0,0 0 0,0 0 0,0 1 0,0-1 0,-1 0 0,0 0 0,1 1 0,-1-1 0,0 1 0,0-1 0,0 1 0,-1 0 0,1 0 0,0 0 0,-1 0 0,0 1 0,1-1 0,-1 0 0,0 1 0,0 0 0,0 0 0,0 0 0,0 0 0,0 0 0,0 0 0,0 1 0,0 0 0,0-1 0,-4 1 0,0 0 0,0-1 0,0 1 0,0 0 0,0 0 0,-1 1 0,1 0 0,0 0 0,0 1 0,1-1 0,-1 2 0,0-1 0,1 1 0,-1 0 0,1 0 0,0 1 0,0 0 0,-9 7 0,9-5 0,1 0 0,-1 0 0,2 0 0,-1 1 0,0 0 0,1 0 0,1 0 0,-1 0 0,1 0 0,0 1 0,1 0 0,0-1 0,0 1 0,0 0 0,0 12 0,-1 40 0,7 118 0,-2-165 0,1 1 0,0-1 0,1 0 0,0 0 0,1 0 0,1 0 0,0-1 0,1 0 0,12 18 0,-7-14 0,0 0 0,2-1 0,0 0 0,0-1 0,31 22 0,-38-32 0,-1 0 0,1 0 0,0-1 0,0 0 0,0 0 0,0-1 0,1 0 0,-1 0 0,0-1 0,1 0 0,-1 0 0,1 0 0,0-1 0,14-2 0,-19 2 0,0-1 0,-1 0 0,1 0 0,0 0 0,0 0 0,-1 0 0,1 0 0,-1 0 0,1-1 0,-1 0 0,0 1 0,1-1 0,-1 0 0,0 0 0,0 0 0,3-5 0,-3 4 0,-1-1 0,1 1 0,-1 0 0,0-1 0,0 1 0,0-1 0,-1 0 0,1 1 0,-1-1 0,0 0 0,0 1 0,0-1 0,0 0 0,-1 1 0,0-1 0,-1-5 0,0 2 0,-1 1 0,0-1 0,0 1 0,0-1 0,-1 1 0,0 0 0,0 1 0,0-1 0,-1 1 0,0 0 0,0 0 0,0 0 0,0 1 0,-9-6 0,9 7 0,0-1 0,1 2 0,-1-1 0,0 0 0,-1 1 0,1 0 0,0 1 0,-1-1 0,1 1 0,-1 0 0,1 0 0,-1 0 0,1 1 0,-1 0 0,0 0 0,1 1 0,-1-1 0,-8 3 0,13-3 3,-1 1 0,0-1 0,1 1 1,-1-1-1,1 1 0,-1 0 0,1 0 0,0 0 0,-1 0 0,1 0 0,0 0 0,0 0 0,-1 0 0,1 0 0,0 0 0,0 1 0,0-1 1,0 0-1,1 1 0,-1-1 0,0 1 0,1-1 0,-1 1 0,0-1 0,1 1 0,0-1 0,-1 1 0,1 0 0,0-1 0,0 1 0,0 0 0,0-1 1,0 1-1,0-1 0,1 1 0,-1 0 0,0-1 0,2 3 0,-1 0-86,1-1 1,-1 0-1,1 0 1,0 0-1,0 0 1,0-1-1,0 1 1,0 0-1,0-1 1,1 1-1,-1-1 1,1 0-1,0 0 1,0 0-1,0 0 1,0-1-1,5 3 1,12 1-6744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35.5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213 24 24575,'0'0'0,"-1"0"0,1 0 0,-1 0 0,1 0 0,-1 0 0,0 0 0,1 0 0,-1 0 0,1 0 0,-1 1 0,1-1 0,-1 0 0,1 0 0,-1 1 0,1-1 0,-1 0 0,1 1 0,-1-1 0,1 0 0,0 1 0,-1-1 0,1 1 0,-1-1 0,1 1 0,0-1 0,0 1 0,-1-1 0,1 1 0,0-1 0,0 1 0,-1-1 0,1 1 0,0-1 0,0 1 0,0 0 0,0-1 0,0 1 0,0-1 0,0 1 0,0 0 0,4 13 0,-4-15 0,-1-1 0,1 1 0,0 0 0,-1-1 0,1 1 0,-1 0 0,0-1 0,1 1 0,-1 0 0,0 0 0,0-1 0,0 1 0,0 0 0,0 0 0,0 0 0,0 0 0,0 0 0,0 1 0,0-1 0,-3-1 0,-26-16 0,25 16 0,1 1 0,0-1 0,0 1 0,0 0 0,-1 0 0,1 0 0,-1 1 0,1 0 0,0 0 0,-1 0 0,1 0 0,-1 0 0,1 1 0,-1 0 0,1 0 0,0 0 0,0 1 0,0-1 0,0 1 0,0 0 0,0 0 0,0 1 0,0-1 0,1 1 0,-1-1 0,1 1 0,0 0 0,0 1 0,0-1 0,0 0 0,0 1 0,1 0 0,-1 0 0,1-1 0,-3 9 0,2-5 0,1-1 0,-1 1 0,2-1 0,-1 1 0,1 0 0,-1 0 0,2 0 0,-1 0 0,1 0 0,0 0 0,1-1 0,-1 1 0,1 0 0,1 0 0,-1 0 0,1-1 0,1 1 0,-1-1 0,1 1 0,0-1 0,0 0 0,8 11 0,-2-9 0,-1 0 0,1 0 0,1-1 0,-1 0 0,1-1 0,0 0 0,1 0 0,-1-1 0,1-1 0,0 0 0,1 0 0,-1-1 0,0 0 0,1-1 0,0-1 0,-1 0 0,20 0 0,-28-2 0,0 1 0,1-1 0,-1 0 0,0 0 0,0 0 0,0 0 0,0 0 0,5-4 0,-6 4 0,-1 0 0,1 0 0,0 0 0,0 0 0,0 0 0,-1 0 0,1 1 0,0-1 0,0 0 0,0 1 0,0 0 0,1-1 0,-1 1 0,0 0 0,0 0 0,0 0 0,0 1 0,0-1 0,0 0 0,0 1 0,3 1 0,3 1 0,0 0 0,0-1 0,1 1 0,-1-1 0,0-1 0,1 0 0,0 0 0,-1-1 0,1 1 0,-1-2 0,13-1 0,-18 1 0,1 0 0,0 0 0,-1 0 0,1-1 0,0 1 0,-1-1 0,0 0 0,1 0 0,-1 0 0,0 0 0,0-1 0,0 1 0,0-1 0,-1 0 0,1 0 0,-1 0 0,1 0 0,-1 0 0,0-1 0,-1 1 0,1-1 0,0 1 0,-1-1 0,0 1 0,0-1 0,0 0 0,1-4 0,1-10 0,-1 1 0,0-1 0,-1 1 0,-1-1 0,-1 1 0,0-1 0,-2 1 0,-4-22 0,6 37 0,0-1 0,-1 1 0,1 0 0,0 0 0,-1-1 0,0 1 0,1 0 0,-1 0 0,0 1 0,0-1 0,0 0 0,0 1 0,0-1 0,0 1 0,0 0 0,-1-1 0,1 1 0,-1 0 0,1 0 0,-1 1 0,1-1 0,-1 0 0,1 1 0,-1 0 0,1 0 0,-1-1 0,0 1 0,1 1 0,-1-1 0,1 0 0,-1 1 0,1-1 0,-6 3 0,6-3 0,-1 1 0,0 0 0,1 1 0,-1-1 0,0 0 0,1 1 0,-1-1 0,1 1 0,0 0 0,0 0 0,0 0 0,0 0 0,0 0 0,0 1 0,0-1 0,1 0 0,-1 1 0,1-1 0,-1 1 0,1 0 0,0-1 0,0 1 0,1 0 0,-1 0 0,0 0 0,1-1 0,0 1 0,-1 0 0,1 0 0,1 5 0,1 1 0,0 0 0,0 0 0,1-1 0,1 1 0,-1-1 0,1 0 0,1 0 0,-1 0 0,1-1 0,1 0 0,-1 0 0,1 0 0,1 0 0,-1-1 0,1 0 0,0-1 0,0 1 0,1-1 0,0-1 0,0 1 0,0-1 0,0-1 0,0 1 0,14 2 0,14 5 0,63 9 0,-93-19-97,0 0-1,1 1 1,-1-1-1,0 1 1,-1 0-1,1 1 1,0 0-1,-1 0 1,1 0-1,-1 0 1,0 1-1,0 0 0,8 8 1,-2 0-6729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37.6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29 24575,'1'-1'0,"-1"-1"0,1 1 0,-1 0 0,1 0 0,0 0 0,-1 0 0,1 0 0,0 0 0,0 0 0,-1 0 0,1 0 0,0 0 0,0 0 0,0 1 0,0-1 0,0 0 0,1 1 0,-1-1 0,0 1 0,0-1 0,0 1 0,0-1 0,1 1 0,-1 0 0,0 0 0,0-1 0,3 1 0,39-4 0,-38 3 0,10 0 0,1 0 0,0 0 0,1 1 0,17 3 0,-34-3 0,1 0 0,-1 0 0,0 0 0,1 0 0,-1 0 0,1 0 0,-1 0 0,0 1 0,1-1 0,-1 0 0,0 0 0,1 0 0,-1 1 0,1-1 0,-1 0 0,0 1 0,0-1 0,1 0 0,-1 1 0,0-1 0,0 0 0,1 1 0,-1-1 0,0 0 0,0 1 0,0-1 0,0 1 0,1-1 0,-1 1 0,0-1 0,0 0 0,0 2 0,-5 18 0,-21 25 0,18-34 0,-5 13 0,-6 8 0,-20 48 0,35-71 0,1-1 0,0 1 0,1 0 0,0 0 0,0 0 0,1 0 0,0 0 0,0 0 0,1 1 0,0-1 0,2 10 0,-1-14 0,1 0 0,-1-1 0,1 1 0,0-1 0,0 0 0,0 0 0,0 1 0,1-2 0,0 1 0,0 0 0,0 0 0,0-1 0,0 0 0,8 6 0,-4-4 0,1 0 0,0-1 0,0 1 0,1-1 0,0-1 0,-1 0 0,12 2 0,1 0 0,1-2 0,0 0 0,0-1 0,0-2 0,36-3 0,-36-1-1365,-5-2-5461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38.1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139 26 24575,'0'-2'0,"-1"1"0,1 0 0,-1 0 0,0-1 0,1 1 0,-1 0 0,0 0 0,0 0 0,0 0 0,0 0 0,0 0 0,0 0 0,0 0 0,-1 0 0,1 0 0,0 1 0,0-1 0,-1 0 0,1 1 0,0-1 0,-1 1 0,1 0 0,0-1 0,-1 1 0,1 0 0,-1 0 0,-1 0 0,-41-4 0,42 4 0,-1 0 0,1 1 0,-1-1 0,1 0 0,0 1 0,-1 0 0,1 0 0,-1-1 0,1 1 0,0 1 0,0-1 0,-1 0 0,1 1 0,0-1 0,0 1 0,0-1 0,1 1 0,-1 0 0,0 0 0,1 0 0,-2 2 0,1 0 0,0 0 0,0-1 0,0 2 0,1-1 0,-1 0 0,1 0 0,0 0 0,1 1 0,-1-1 0,1 0 0,0 9 0,0-9 0,0 0 0,0 1 0,0-1 0,1 0 0,0 1 0,0-1 0,0 0 0,1 0 0,-1 0 0,1 0 0,0 0 0,0 0 0,0 0 0,1 0 0,-1-1 0,1 1 0,0-1 0,0 0 0,0 0 0,0 0 0,1 0 0,-1 0 0,1-1 0,0 0 0,7 4 0,-5-5 0,1 0 0,0 0 0,0-1 0,0 1 0,0-2 0,0 1 0,-1-1 0,1 0 0,0 0 0,0-1 0,-1 0 0,1 0 0,-1-1 0,12-6 0,-13 7 0,0-1 0,-1 0 0,1 0 0,-1 0 0,0-1 0,0 1 0,0-1 0,0 0 0,-1 0 0,0 0 0,1-1 0,-2 1 0,1-1 0,0 0 0,-1 0 0,0 0 0,0 0 0,0 0 0,1-8 0,-3 11 0,1 1 0,-1-1 0,0 1 0,0 0 0,0-1 0,0 1 0,0 0 0,0-1 0,0 1 0,0-1 0,0 1 0,0 0 0,-1-1 0,1 1 0,-1 0 0,1-1 0,-1 1 0,1 0 0,-1 0 0,0 0 0,0-1 0,0 1 0,1 0 0,-1 0 0,0 0 0,0 0 0,0 0 0,-1 1 0,1-1 0,0 0 0,0 0 0,0 1 0,-1-1 0,1 0 0,0 1 0,0 0 0,-1-1 0,1 1 0,-1 0 0,1-1 0,0 1 0,-1 0 0,1 0 0,0 0 0,-1 0 0,-2 1 0,1 0 0,0-1 0,0 1 0,0 0 0,1 0 0,-1 0 0,0 0 0,0 0 0,1 0 0,-1 1 0,1 0 0,-1-1 0,1 1 0,-1 0 0,1 0 0,0 0 0,0 1 0,0-1 0,0 0 0,1 1 0,-1-1 0,-2 6 0,3-6-4,0 1 1,1 0-1,-1-1 0,0 1 0,1 0 0,0-1 0,-1 1 1,1 0-1,0 0 0,0 0 0,1-1 0,-1 1 0,1 0 1,-1 0-1,1-1 0,0 1 0,0-1 0,0 1 0,0 0 1,2 2-1,0-2 21,0 0-1,0 1 1,0-1 0,0-1-1,0 1 1,1 0 0,-1-1-1,1 0 1,0 1 0,0-2-1,7 4 1,3 0-265,2-1 1,-1-1-1,0 0 1,1-1-1,29 0 1,-22-2-6579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38.8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157 149 24575,'1'-2'0,"0"0"0,0 1 0,0-1 0,0 0 0,0 1 0,0-1 0,0 1 0,0 0 0,0-1 0,1 1 0,-1 0 0,0 0 0,1-1 0,2 0 0,13-15 0,-15 16 0,-1-1 0,0 0 0,0 0 0,0 0 0,0 0 0,0 0 0,0 0 0,-1 0 0,1 0 0,-1 0 0,1 0 0,-1 0 0,0 0 0,0 0 0,0 0 0,0-1 0,0 1 0,0 0 0,0 0 0,-1 0 0,1 0 0,-1 0 0,0 0 0,1 0 0,-1 0 0,0 0 0,0 0 0,0 0 0,-1 0 0,1 1 0,0-1 0,-1 1 0,1-1 0,-1 0 0,1 1 0,-1 0 0,-3-2 0,2 1 0,-2 0 0,1 0 0,0 1 0,0-1 0,0 1 0,-1 0 0,1 1 0,0-1 0,-1 1 0,1 0 0,-1 0 0,1 0 0,-1 0 0,1 1 0,0 0 0,-1 0 0,-5 2 0,4-1 0,0 1 0,0 0 0,0 1 0,1-1 0,-1 1 0,1 0 0,0 0 0,0 1 0,0 0 0,1-1 0,-1 2 0,1-1 0,0 0 0,1 1 0,-1 0 0,1 0 0,1 0 0,-1 0 0,1 0 0,0 1 0,0-1 0,0 1 0,1-1 0,0 1 0,1-1 0,0 12 0,0-11 0,0-1 0,1 1 0,-1-1 0,2 1 0,-1-1 0,1 0 0,0 0 0,0 0 0,0 0 0,1 0 0,0 0 0,0 0 0,1-1 0,0 0 0,0 1 0,0-1 0,0-1 0,1 1 0,0-1 0,0 0 0,0 0 0,0 0 0,0 0 0,1-1 0,0 0 0,0-1 0,9 4 0,-8-4 0,0 0 0,0 0 0,0-1 0,1 0 0,-1 0 0,1-1 0,-1 0 0,0 0 0,1 0 0,-1-1 0,0-1 0,1 1 0,-1-1 0,0 0 0,0-1 0,9-4 0,-3-1 0,0-1 0,-1 0 0,0-1 0,0 0 0,-1 0 0,18-24 0,-16 20 0,-2-1 0,1 0 0,-2 0 0,0-1 0,-1 0 0,0-1 0,-1 0 0,-1 0 0,-1-1 0,-1 0 0,5-29 0,-10 71 0,1 0 0,1 0 0,0 0 0,2-1 0,1 1 0,1-1 0,1 0 0,1 0 0,19 37 0,-20-50-1365,-1-4-5461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39.0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79 24575,'1'-1'0,"-1"-1"0,1 1 0,-1 0 0,1 0 0,0 0 0,-1 0 0,1 0 0,0 0 0,-1 0 0,1 0 0,0 0 0,0 0 0,0 0 0,0 0 0,0 1 0,0-1 0,0 0 0,1 1 0,-1-1 0,0 1 0,0-1 0,0 1 0,0-1 0,1 1 0,-1 0 0,0 0 0,3 0 0,39-5 0,-38 4 0,5 1 0,27-3 0,63-10 0,85-14 0,-164 22-1365,-1 2-5461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39.4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 1 24575,'-4'0'0,"-2"4"0,1 7 0,0 5 0,2 4 0,1 4 0,1 2 0,0 2 0,1-1 0,1 1 0,3-1 0,2 0 0,0 0 0,-1 0 0,-2 0 0,4-5 0,0-6-8191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40.8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8 24575,'0'38'0,"-1"-19"0,0 1 0,2 0 0,5 29 0,-5-44 0,0 0 0,0 1 0,1-1 0,0 0 0,0 0 0,0 0 0,1-1 0,0 1 0,0 0 0,0-1 0,0 0 0,0 0 0,1 0 0,0 0 0,0-1 0,0 1 0,7 4 0,-1-3 0,0 1 0,0-2 0,0 1 0,0-2 0,1 1 0,0-1 0,-1-1 0,1 0 0,0 0 0,0-1 0,0-1 0,1 0 0,-1 0 0,0-1 0,0 0 0,16-5 0,-23 4 0,0-1 0,0 1 0,-1-1 0,0 1 0,1-1 0,-1 0 0,0 0 0,0-1 0,-1 1 0,1-1 0,-1 1 0,1-1 0,-1 0 0,0 0 0,-1 0 0,1 0 0,-1 0 0,1 0 0,-1-1 0,0-6 0,3-10 0,-2 0 0,-1-37 0,-1 56 0,1-12 0,-1 9 0,1 0 0,-1 0 0,0 1 0,0-1 0,0 0 0,-1 0 0,1 1 0,-1-1 0,-1 0 0,1 1 0,0-1 0,-1 1 0,-3-7 0,5 11 0,-1 0 0,1 0 0,0 0 0,0 0 0,0 0 0,0 0 0,0 0 0,-1 0 0,1 0 0,0 0 0,0-1 0,0 1 0,0 0 0,-1 0 0,1 0 0,0 0 0,0 0 0,0 0 0,-1 1 0,1-1 0,0 0 0,0 0 0,0 0 0,0 0 0,0 0 0,-1 0 0,1 0 0,0 0 0,0 0 0,0 0 0,0 0 0,0 0 0,-1 1 0,1-1 0,0 0 0,0 0 0,0 0 0,0 0 0,0 0 0,0 1 0,0-1 0,0 0 0,-1 0 0,1 0 0,0 0 0,0 1 0,0-1 0,0 0 0,0 0 0,-5 17 0,1 14 0,2-9 20,1 0 0,1 0 0,1 0 0,1 0 0,8 40 0,-8-57-73,0 1 0,0-1 0,0 1 0,0-1 0,1 0 0,0 0 0,0 0 0,0 0 0,1-1 0,-1 1 0,1-1 0,0 0 0,1 0-1,-1 0 1,1-1 0,-1 1 0,1-1 0,0 0 0,0 0 0,1-1 0,-1 0 0,0 0 0,1 0 0,0 0 0,-1-1 0,1 0 0,7 0 0,7 1-6773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41.4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43 24575,'0'29'0,"0"0"0,2 0 0,1 0 0,1 0 0,1 0 0,18 53 0,-20-75 0,9 25 0,-11-31 0,-1 0 0,0 0 0,1 0 0,-1 0 0,0 0 0,1 0 0,-1 0 0,1 0 0,0-1 0,-1 1 0,1 0 0,0 0 0,-1-1 0,1 1 0,0 0 0,0-1 0,-1 1 0,1-1 0,0 1 0,0-1 0,0 1 0,0-1 0,0 0 0,1 1 0,-1-1 0,-1-1 0,1 1 0,-1 0 0,0-1 0,1 1 0,-1-1 0,0 1 0,1 0 0,-1-1 0,0 1 0,1-1 0,-1 1 0,0-1 0,0 1 0,0-1 0,1 1 0,-1-1 0,0 1 0,0-1 0,0 1 0,0-1 0,0 0 0,0 1 0,0-1 0,0 1 0,0-1 0,0 1 0,-1-1 0,1 0 0,-6-24 0,4 14 0,1 9 0,1 1 0,0-1 0,0 0 0,1 0 0,-1 0 0,0 0 0,0 0 0,1 1 0,0-1 0,-1 0 0,1 0 0,0 1 0,0-1 0,-1 0 0,1 1 0,1-1 0,-1 1 0,0-1 0,0 1 0,0 0 0,1-1 0,-1 1 0,1 0 0,1-1 0,49-24 0,-7 4 0,-39 16 0,0 1 0,-1-1 0,0 1 0,0-1 0,-1-1 0,0 1 0,0-1 0,0 0 0,-1 1 0,0-2 0,0 1 0,-1 0 0,0 0 0,0-1 0,0 0 0,-1 1 0,-1-1 0,1 1 0,-1-1 0,0 0 0,-1 0 0,0 1 0,0-1 0,-1 1 0,-4-13 0,6 19 0,0 0 0,0 0 0,-1 0 0,1 0 0,0 0 0,-1 0 0,1 0 0,-1 0 0,1 0 0,-1 0 0,1 0 0,-1 0 0,0 0 0,0 0 0,1 1 0,-1-1 0,0 0 0,0 1 0,0-1 0,0 0 0,0 1 0,0-1 0,0 1 0,0 0 0,0-1 0,0 1 0,0 0 0,-2-1 0,2 2 0,0-1 0,-1 1 0,1 0 0,-1 0 0,1 0 0,0 0 0,0 0 0,-1 0 0,1 0 0,0 0 0,0 1 0,0-1 0,0 0 0,0 1 0,1-1 0,-2 3 0,-4 7 0,1 1 0,1-1 0,-6 22 0,7-17 0,1-1 0,1 0 0,0 0 0,1 1 0,0-1 0,2 0 0,0 1 0,6 26 0,-4-31 0,-1 0 0,1 0 0,1 0 0,0 0 0,0-1 0,1 1 0,1-1 0,-1-1 0,2 1 0,-1-1 0,1-1 0,10 10 0,-13-15-105,1 0 0,-1 0 0,1-1 0,-1 1 0,1-1 0,0 0 0,0-1 0,0 0 0,0 1 0,0-2 0,0 1 0,10-1 0,5 0-6721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42.0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217 48 24575,'0'-2'0,"-1"0"0,0 1 0,0-1 0,1 0 0,-1 1 0,-1-1 0,1 1 0,0-1 0,0 1 0,0 0 0,-1 0 0,1-1 0,-1 1 0,1 0 0,-1 0 0,1 0 0,-4-1 0,-31-14 0,32 14 0,-1 1 0,1 0 0,-1 0 0,1 1 0,-1-1 0,1 1 0,-1 0 0,0 0 0,1 1 0,-1 0 0,1-1 0,-1 1 0,1 1 0,-1-1 0,1 1 0,0-1 0,0 1 0,-1 1 0,1-1 0,1 0 0,-1 1 0,0 0 0,1 0 0,-1 0 0,1 0 0,0 1 0,0-1 0,0 1 0,1 0 0,-1 0 0,1 0 0,-4 8 0,2-4 0,0 1 0,1-1 0,0 1 0,0 0 0,1 0 0,0 0 0,1 0 0,0 0 0,0 0 0,1 1 0,0-1 0,0 0 0,1 0 0,0 0 0,6 17 0,-5-21 0,1-1 0,0 0 0,0 1 0,0-2 0,0 1 0,1 0 0,-1-1 0,1 1 0,0-1 0,0 0 0,1 0 0,-1-1 0,0 1 0,1-1 0,0 0 0,-1 0 0,1 0 0,0-1 0,0 0 0,0 0 0,0 0 0,0-1 0,7 1 0,-8-1 0,0 1 0,0-1 0,0 0 0,0 0 0,0 0 0,0-1 0,0 1 0,0-1 0,-1 0 0,1 0 0,0-1 0,0 1 0,-1-1 0,1 0 0,-1 0 0,1 0 0,-1 0 0,0 0 0,0-1 0,0 1 0,0-1 0,0 0 0,-1 0 0,1 0 0,-1-1 0,0 1 0,0 0 0,0-1 0,0 1 0,1-5 0,24-114 0,-28 131 0,0 0 0,1 0 0,0 0 0,0 0 0,1 0 0,0 0 0,1 0 0,0 0 0,0-1 0,4 12 0,-3-14 0,-1 0 0,1 1 0,1-1 0,-1 0 0,1 0 0,0-1 0,0 1 0,1-1 0,-1 0 0,1 0 0,0 0 0,1-1 0,-1 0 0,1 0 0,7 4 0,-9-6-73,7 4-185,1-1-1,0 0 1,-1-1-1,15 3 1,-6-3-6568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5:55.6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80 24575,'4'-1'0,"1"0"0,-1 0 0,1 0 0,-1-1 0,1 0 0,7-4 0,23-7 0,-23 10 0,1 1 0,-1 1 0,1 0 0,-1 1 0,1 0 0,0 1 0,18 3 0,-28-3 0,0 0 0,-1 0 0,1 0 0,0 0 0,0 0 0,-1 0 0,1 1 0,0 0 0,-1-1 0,0 1 0,1 0 0,-1 0 0,0 0 0,0 0 0,0 0 0,0 1 0,0-1 0,-1 1 0,1-1 0,-1 1 0,1 0 0,-1 0 0,0-1 0,0 1 0,0 0 0,-1 0 0,1 0 0,-1 0 0,1 0 0,-1 0 0,0 0 0,0 0 0,-1 0 0,1 0 0,0 0 0,-2 5 0,1-3 0,-1 0 0,1 0 0,-1 0 0,0-1 0,0 1 0,-1 0 0,1-1 0,-1 0 0,0 1 0,0-1 0,-1 0 0,1-1 0,-1 1 0,1 0 0,-1-1 0,-1 0 0,1 0 0,0 0 0,-1-1 0,1 1 0,-1-1 0,-7 2 0,12-3 0,-1-1 0,0 0 0,1 0 0,-1 0 0,0 0 0,1 0 0,-1 1 0,0-1 0,0-1 0,1 1 0,-1 0 0,0 0 0,1 0 0,-1 0 0,0 0 0,1-1 0,-1 1 0,0 0 0,1 0 0,-1-1 0,1 1 0,-1-1 0,0 1 0,1 0 0,-1-1 0,1 1 0,-1-1 0,1 1 0,-1-1 0,1 0 0,2-21 0,23-19 0,34-5 0,-47 38 0,1-1 0,-1 0 0,14-14 0,-25 22 0,28-24 0,-29 24 0,1 1 0,-1 0 0,1-1 0,0 1 0,-1 0 0,1 0 0,0-1 0,0 1 0,-1 0 0,1 0 0,0 0 0,-1 0 0,1 0 0,0 0 0,0 0 0,-1 0 0,1 0 0,0 1 0,-1-1 0,1 0 0,0 0 0,0 0 0,-1 1 0,1-1 0,-1 0 0,1 1 0,0-1 0,-1 1 0,1-1 0,-1 1 0,1-1 0,-1 1 0,1-1 0,-1 1 0,1 0 0,-1-1 0,0 1 0,1-1 0,-1 1 0,0 0 0,1-1 0,-1 1 0,0 0 0,0 0 0,0-1 0,0 1 0,0 1 0,4 11 0,-1-1 0,1 0 0,0-1 0,0 0 0,1 0 0,12 20 0,-15-28 0,0-1 0,0 0 0,0 0 0,0 0 0,0 0 0,0 0 0,1 0 0,-1-1 0,0 1 0,1-1 0,0 1 0,-1-1 0,1 0 0,0 0 0,-1-1 0,1 1 0,0 0 0,0-1 0,0 0 0,0 1 0,0-1 0,0 0 0,-1-1 0,1 1 0,0 0 0,0-1 0,0 0 0,0 1 0,-1-1 0,6-3 0,-2 1 0,-1 0 0,0-1 0,0 1 0,0-1 0,0 0 0,0-1 0,-1 1 0,0-1 0,0 0 0,0 0 0,-1 0 0,6-11 0,1-3 0,0-1 0,8-27 0,-14 24 0,-14 30 0,-16 36 0,22-30 0,0 1 0,2 0 0,0 0 0,0-1 0,1 1 0,1 21 0,1-30 0,-1 0 0,1 0 0,0 0 0,0 0 0,1 0 0,-1 0 0,1 0 0,0 0 0,4 6 0,-4-9 0,-1 0 0,1 0 0,0 0 0,-1-1 0,1 1 0,0 0 0,0-1 0,0 0 0,0 1 0,0-1 0,0 0 0,0 0 0,1 0 0,-1 0 0,0 0 0,1-1 0,-1 1 0,1-1 0,-1 1 0,4-1 0,-3 0-105,0 0 0,1-1 0,-2 1 0,1 0 0,0-1 0,0 0 0,0 0 0,0 0 0,0 0 0,0 0 0,-1-1 0,6-3 0,8-8-6721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42.9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0 321 24575,'1'1'0,"-1"0"0,1 0 0,0 1 0,-1-1 0,1 0 0,0 0 0,0 0 0,-1 0 0,1 0 0,0 0 0,0 0 0,0 0 0,0 0 0,0-1 0,0 1 0,1 0 0,-1-1 0,0 1 0,0-1 0,2 1 0,33 13 0,-27-11 0,0 1 0,0-1 0,1-1 0,-1 0 0,1 0 0,-1-1 0,1 0 0,0-1 0,-1 0 0,1-1 0,-1 0 0,1 0 0,-1-1 0,14-4 0,-16 4 0,-1 0 0,1-1 0,-1 0 0,0 0 0,0-1 0,0 1 0,-1-2 0,1 1 0,-1 0 0,0-1 0,0 0 0,0 0 0,-1-1 0,0 1 0,0-1 0,0 0 0,-1 0 0,1 0 0,2-8 0,-1 0 0,-1 0 0,0 0 0,0-1 0,-2 1 0,0-1 0,0 0 0,-2 0 0,-1-26 0,1 36 0,-1 0 0,0 1 0,0-1 0,-1 0 0,1 0 0,-1 1 0,0-1 0,-1 1 0,1-1 0,-1 1 0,1 0 0,-1 0 0,-1 0 0,1 0 0,0 1 0,-1-1 0,0 1 0,0 0 0,0 0 0,0 0 0,0 1 0,-1-1 0,1 1 0,-1 0 0,1 1 0,-1-1 0,0 1 0,0 0 0,-8-2 0,5 2 0,-1 0 0,1 0 0,-1 0 0,1 1 0,0 0 0,-1 1 0,1 0 0,0 0 0,-1 1 0,1 0 0,-12 5 0,17-5 0,0-1 0,-1 1 0,1 1 0,0-1 0,0 0 0,1 1 0,-1 0 0,0-1 0,1 1 0,0 0 0,-1 0 0,1 1 0,1-1 0,-1 0 0,0 1 0,1-1 0,-1 1 0,1-1 0,0 1 0,1 0 0,-1-1 0,0 1 0,1 0 0,0 0 0,0-1 0,0 1 0,1 5 0,0-2 0,1 0 0,-1 0 0,1 0 0,1 0 0,-1-1 0,1 1 0,0-1 0,1 1 0,0-1 0,0 0 0,0-1 0,0 1 0,1-1 0,0 0 0,0 0 0,1 0 0,-1-1 0,1 1 0,0-1 0,8 4 0,-4-3 0,1 1 0,-1-1 0,1-1 0,0 0 0,0 0 0,1-1 0,-1 0 0,1-1 0,0-1 0,-1 0 0,19 0 0,-26-2-57,0 0 0,0 0 1,0 0-1,0 0 0,-1-1 0,1 0 0,0 1 0,-1-1 0,1-1 0,-1 1 0,0 0 1,0-1-1,0 0 0,0 1 0,0-1 0,-1 0 0,1-1 0,-1 1 0,0 0 1,0-1-1,0 1 0,0-1 0,1-3 0,3-11-6769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43.2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24575,'0'4'0,"0"6"0,0 7 0,0 3 0,5 0 0,1 0 0,-1 1 0,0 2 0,3-3 0,-1 0 0,0 0 0,3-2 0,-1-1 0,3-3 0,4-3 0,-1-4-8191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44.3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181 1 24575,'-2'0'0,"-1"1"0,0-1 0,1 1 0,-1 0 0,1 0 0,-1 0 0,1 1 0,-1-1 0,1 0 0,0 1 0,0 0 0,0-1 0,-3 4 0,-30 31 0,21-20 0,-12 8 0,18-17 0,0 0 0,0 0 0,1 1 0,0 0 0,0 0 0,1 1 0,0 0 0,-7 14 0,13-22 0,0 0 0,0 0 0,1 0 0,-1 0 0,0 0 0,1 0 0,-1 0 0,0 0 0,1 0 0,-1 0 0,1 0 0,0 0 0,-1 0 0,1 0 0,0-1 0,-1 1 0,1 0 0,0 0 0,0-1 0,0 1 0,0 0 0,-1-1 0,1 1 0,0-1 0,0 1 0,0-1 0,2 1 0,34 15 0,-31-14 0,50 24 0,-37-17 0,0 0 0,34 11 0,-48-18 0,1-1 0,0 0 0,0 0 0,0 0 0,0-1 0,0 0 0,0 0 0,0 0 0,-1-1 0,1 0 0,0 0 0,0-1 0,0 1 0,5-3 0,-8 2 0,0 0 0,0 0 0,-1 0 0,1-1 0,0 1 0,-1-1 0,0 1 0,1-1 0,-1 0 0,0 0 0,-1 1 0,1-2 0,0 1 0,-1 0 0,0 0 0,1 0 0,-1-1 0,-1 1 0,2-7 0,0 2 0,-1-1 0,-1 0 0,1 0 0,-1 1 0,-1-1 0,-2-15 0,3 24 0,0-1 0,0 1 0,0 0 0,0-1 0,0 1 0,0-1 0,0 1 0,0-1 0,0 1 0,0-1 0,0 1 0,0-1 0,-1 1 0,1 0 0,0-1 0,0 1 0,-1-1 0,1 1 0,0 0 0,0-1 0,-1 1 0,1 0 0,0-1 0,-1 1 0,1 0 0,-1-1 0,1 1 0,0 0 0,-1 0 0,0-1 0,-7 12 0,-2 24 0,10-30 0,0 0 0,0-1 0,1 1 0,0-1 0,0 1 0,0-1 0,0 1 0,1-1 0,0 0 0,0 0 0,0 0 0,0 0 0,0 0 0,1 0 0,0 0 0,0-1 0,0 1 0,0-1 0,0 0 0,1 0 0,0 0 0,-1-1 0,1 1 0,0-1 0,0 0 0,0 0 0,1 0 0,-1 0 0,7 1 0,-6-2 0,0 0 0,0 0 0,0 0 0,0 0 0,0-1 0,0 0 0,0 0 0,0 0 0,0-1 0,0 0 0,0 0 0,0 0 0,0 0 0,0-1 0,-1 0 0,1 0 0,0 0 0,-1 0 0,0-1 0,0 0 0,0 0 0,0 0 0,0 0 0,0-1 0,-1 0 0,6-6 0,-3-1 0,0 0 0,-1 0 0,-1 0 0,1-1 0,-2 0 0,4-20 0,7-72 0,-17 174 0,6 88 0,24-24 0,-17-82 0,-4-24 0,-2 0 0,3 47 0,-7-26 0,-2 88 0,2-134 0,-1-1 0,1 0 0,0 1 0,-1-1 0,1 0 0,-1 1 0,0-1 0,0 0 0,0 0 0,0 1 0,0-1 0,0 0 0,-2 2 0,2-3 0,0 0 0,0-1 0,0 1 0,1 0 0,-1-1 0,0 1 0,0-1 0,0 0 0,0 1 0,0-1 0,0 0 0,0 1 0,0-1 0,0 0 0,0 0 0,0 0 0,0 0 0,0 0 0,0 0 0,0 0 0,0 0 0,-1-1 0,-2 0 0,0-1 0,0 0 0,1 0 0,-1 0 0,1 0 0,-1-1 0,1 1 0,0-1 0,-1 0 0,1 0 0,1 0 0,-6-7 0,-51-82 0,53 81 0,0 0 0,1 0 0,0 0 0,1-1 0,1 1 0,-5-23 0,8 31 0,0 0 0,1 0 0,-1 0 0,1 0 0,0 0 0,-1 0 0,1 0 0,0 0 0,1 1 0,-1-1 0,0 0 0,1 1 0,0-1 0,-1 1 0,1 0 0,0-1 0,0 1 0,0 0 0,1 0 0,-1 0 0,0 1 0,1-1 0,0 0 0,-1 1 0,1 0 0,0-1 0,5 0 0,9-5 0,0 2 0,1 0 0,23-4 0,-32 8 0,152-29-1365,-138 27-5461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45.5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0 109 24575,'2'23'0,"1"0"0,1 1 0,1-2 0,13 38 0,-1-1 0,-6-20 0,9 46 0,-29-123 0,4 19 0,0 0 0,-2-26 0,6 22 0,1 0 0,0 0 0,2-1 0,1 1 0,6-24 0,-6 37 0,-1 0 0,2 0 0,-1 0 0,1 1 0,1-1 0,0 1 0,0 0 0,1 1 0,0-1 0,1 1 0,-1 0 0,2 1 0,14-14 0,-18 19 0,0-1 0,0 1 0,0 0 0,0 0 0,0 0 0,0 0 0,0 1 0,0-1 0,1 1 0,-1 1 0,1-1 0,-1 0 0,1 1 0,-1 0 0,1 0 0,-1 0 0,1 1 0,-1-1 0,0 1 0,1 0 0,-1 0 0,0 1 0,1-1 0,-1 1 0,0 0 0,0 0 0,0 1 0,-1-1 0,1 1 0,0 0 0,-1 0 0,0 0 0,0 0 0,0 0 0,0 1 0,0-1 0,-1 1 0,1 0 0,-1 0 0,0 0 0,0 0 0,-1 0 0,1 0 0,1 8 0,5 15 0,-2 1 0,-1 0 0,-1 1 0,-1-1 0,-1 43 0,-3-64 17,2 1 0,-1-1 1,1 0-1,0 1 0,0-1 0,4 12 0,-4-16-88,1-1 1,-1 1-1,0-1 0,1 1 0,-1-1 1,1 0-1,0 1 0,0-1 1,-1 0-1,2 0 0,-1 0 0,0-1 1,0 1-1,0 0 0,1-1 1,-1 0-1,1 1 0,-1-1 0,1 0 1,3 1-1,13 2-6755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45.9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0 236 24575,'12'-1'0,"0"-1"0,0 0 0,0 0 0,0-1 0,-1-1 0,1 0 0,-1 0 0,0-1 0,0-1 0,-1 1 0,0-2 0,11-7 0,-16 9 0,1 0 0,-1 0 0,1 0 0,-1-1 0,-1 1 0,1-1 0,-1 0 0,0-1 0,4-9 0,-6 12 0,-1 0 0,1 0 0,-1-1 0,0 1 0,-1-1 0,1 1 0,-1-1 0,1 1 0,-1-1 0,-1 0 0,1 1 0,-1-1 0,0 1 0,0-1 0,0 1 0,-2-5 0,3 7 0,-1 1 0,1-1 0,0 1 0,-1 0 0,1-1 0,-1 1 0,1 0 0,-1-1 0,0 1 0,1 0 0,-1 0 0,0 0 0,0-1 0,0 1 0,0 0 0,0 0 0,0 0 0,0 1 0,0-1 0,0 0 0,-1 0 0,1 1 0,0-1 0,-1 0 0,1 1 0,0-1 0,-1 1 0,1 0 0,0-1 0,-1 1 0,1 0 0,-1 0 0,1 0 0,-1 0 0,1 0 0,0 0 0,-1 0 0,1 1 0,-1-1 0,1 0 0,0 1 0,-1-1 0,1 1 0,0 0 0,0-1 0,-1 1 0,1 0 0,0 0 0,0 0 0,0 0 0,-2 2 0,-3 2 0,0 1 0,1 0 0,-1 1 0,1-1 0,1 1 0,-1 0 0,-5 13 0,4-5 0,1 0 0,0 0 0,1 0 0,1 1 0,1 0 0,0-1 0,1 1 0,1 25 0,0-35 0,0 0 0,1 0 0,0-1 0,0 1 0,0 0 0,1-1 0,-1 1 0,1-1 0,1 1 0,-1-1 0,1 0 0,0 0 0,0 0 0,1 0 0,-1-1 0,1 1 0,0-1 0,0 0 0,1 0 0,-1-1 0,1 1 0,0-1 0,-1 0 0,2 0 0,8 4 0,1-2 0,-1 0 0,1-1 0,0-1 0,0 0 0,23 1 0,-34-4 0,-1 0 0,1 0 0,0-1 0,0 1 0,0-1 0,0 0 0,0 0 0,-1 0 0,1 0 0,0-1 0,-1 0 0,1 0 0,-1 1 0,0-2 0,0 1 0,1 0 0,-2-1 0,1 0 0,0 1 0,0-1 0,-1 0 0,1 0 0,-1-1 0,0 1 0,0 0 0,0-1 0,1-3 0,19-51-1365,-16 41-5461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46.5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59 24575,'0'66'0,"2"84"0,-1-129 0,2 0 0,1-1 0,0 0 0,2 0 0,9 23 0,-6-17 0,10 46 0,-14-51 0,0 0 0,1-1 0,17 36 0,-18-97 0,-10 10 0,-2 1 0,-1 0 0,-20-48 0,-1-3 0,12 27 0,9 32 0,0 0 0,1 0 0,2-1 0,0 0 0,2-1 0,0 1 0,2 0 0,1-27 0,0 47 0,1 1 0,-1-1 0,1 0 0,0 0 0,0 1 0,0-1 0,0 1 0,0-1 0,1 1 0,-1-1 0,1 1 0,-1 0 0,1-1 0,0 1 0,0 0 0,0 0 0,0 1 0,0-1 0,1 0 0,-1 1 0,1-1 0,-1 1 0,1 0 0,-1-1 0,1 1 0,0 1 0,-1-1 0,1 0 0,0 1 0,0-1 0,-1 1 0,1 0 0,0 0 0,0 0 0,3 1 0,-2-1 0,0 0 0,0 0 0,0 1 0,0 0 0,-1 0 0,1 0 0,0 0 0,-1 1 0,1-1 0,-1 1 0,1 0 0,-1 0 0,0 0 0,0 1 0,0-1 0,0 1 0,0-1 0,0 1 0,-1 0 0,1 0 0,-1 0 0,0 1 0,0-1 0,0 0 0,2 7 0,-1 8 0,0-1 0,-1 1 0,0 0 0,-2 0 0,0 0 0,-1 0 0,-1-1 0,-1 1 0,-9 33 0,9-45-72,1-1 1,-1 0-1,0 0 0,-1 0 0,1 0 0,-1 0 0,0-1 0,0 0 1,-1 0-1,1 0 0,-1 0 0,0-1 0,0 1 0,0-1 0,0 0 1,-1-1-1,1 1 0,-9 1 0,6-1-6754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46.9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0 282 24575,'5'-2'0,"-1"1"0,0-1 0,-1 1 0,1-1 0,0 0 0,0-1 0,-1 1 0,1-1 0,-1 0 0,3-3 0,12-8 0,1 3 0,-2-1 0,0-1 0,0 0 0,25-27 0,-38 36 0,0 0 0,-1 0 0,1 0 0,-1-1 0,0 1 0,0-1 0,-1 0 0,1 0 0,-1 1 0,0-2 0,0 1 0,-1 0 0,1 0 0,-1 0 0,0-1 0,-1 1 0,1-1 0,-1 1 0,0-1 0,-1 1 0,1 0 0,-1-1 0,-3-8 0,4 13 0,0-1 0,-1 1 0,1 0 0,-1-1 0,1 1 0,-1 0 0,0 0 0,0 0 0,0 0 0,1 0 0,-1 0 0,0 0 0,0 0 0,0 0 0,0 0 0,-1 0 0,1 1 0,0-1 0,0 0 0,0 1 0,-1-1 0,1 1 0,0-1 0,0 1 0,-1 0 0,1-1 0,-3 1 0,1 0 0,0 1 0,-1 0 0,1-1 0,0 1 0,0 1 0,0-1 0,0 0 0,0 1 0,0-1 0,0 1 0,-3 2 0,-4 4 0,0 1 0,0 0 0,1 0 0,-15 21 0,16-18 0,2-1 0,-1 1 0,2 1 0,-1-1 0,2 1 0,0-1 0,0 1 0,-2 24 0,3-10 0,2-1 0,1 1 0,5 38 0,-5-61 0,0 0 0,0 0 0,1-1 0,0 1 0,0 0 0,0-1 0,0 1 0,1-1 0,-1 1 0,1-1 0,0 0 0,0 0 0,0 0 0,0 0 0,0 0 0,1 0 0,0 0 0,-1-1 0,1 1 0,0-1 0,0 0 0,0 0 0,1 0 0,-1 0 0,0 0 0,1-1 0,-1 0 0,1 0 0,-1 0 0,1 0 0,0 0 0,-1-1 0,1 1 0,0-1 0,0 0 0,6-1 0,2 0 0,0 0 0,0-2 0,0 1 0,-1-1 0,1-1 0,-1 0 0,0-1 0,0 0 0,0-1 0,13-9 0,31-19-1365,-41 23-5461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48.1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24 151 24575,'0'291'0,"-3"-268"0,3-23 0,0 0 0,0 0 0,-1 0 0,1 1 0,0-1 0,0 0 0,0 0 0,-1 0 0,1 0 0,0 0 0,0 0 0,0 0 0,-1 0 0,1 0 0,0 0 0,0 0 0,0 0 0,-1 0 0,1 0 0,0 0 0,0 0 0,0 0 0,-1-1 0,1 1 0,0 0 0,0 0 0,0 0 0,0 0 0,-1 0 0,1 0 0,0-1 0,0 1 0,0 0 0,0 0 0,0 0 0,-1 0 0,1-1 0,0 1 0,0 0 0,0 0 0,0 0 0,0-1 0,0 1 0,0 0 0,0 0 0,0-1 0,-13-39 0,13 36 0,-1 0 0,1 0 0,1 0 0,-1 0 0,0 0 0,1 0 0,0 0 0,0 0 0,0 0 0,1 0 0,-1 1 0,1-1 0,0 0 0,0 1 0,0-1 0,0 1 0,1 0 0,-1 0 0,1 0 0,4-4 0,6-3 0,0-1 0,1 2 0,28-15 0,-27 17 0,-1-2 0,0 0 0,20-16 0,-26 17 0,0-1 0,-1 1 0,0-2 0,0 1 0,-1-1 0,0 0 0,0 0 0,4-13 0,-8 16 0,0 1 0,0-1 0,0 0 0,0 1 0,-1-1 0,0 0 0,-1 0 0,0 0 0,0 0 0,0 0 0,-1 0 0,0 0 0,0 1 0,-1-1 0,-2-6 0,4 11 0,0 1 0,0 0 0,-1 0 0,1 0 0,-1 0 0,1 0 0,-1 0 0,1 0 0,-1 0 0,0 0 0,1 0 0,-1 0 0,0 0 0,0 0 0,0 0 0,0 1 0,0-1 0,0 0 0,0 1 0,0-1 0,0 0 0,0 1 0,0-1 0,0 1 0,0 0 0,0-1 0,-1 1 0,1 0 0,0 0 0,0 0 0,0 0 0,-1 0 0,1 0 0,0 0 0,0 0 0,0 0 0,0 1 0,-1-1 0,1 0 0,-2 1 0,1 1 0,-1-1 0,1 1 0,0 0 0,0 0 0,-1 0 0,1 0 0,0 0 0,1 0 0,-1 0 0,0 1 0,1-1 0,-1 0 0,1 1 0,-1 0 0,1-1 0,-1 4 0,-2 16 0,1 0 0,0 1 0,2-1 0,1 0 0,0 1 0,2-1 0,0 1 0,2-1 0,0 0 0,2-1 0,0 1 0,2-1 0,10 22 0,-17-39-68,1 1 0,0-1-1,0 0 1,0 0 0,1 0 0,-1-1-1,1 1 1,0-1 0,0 1 0,0-1-1,0 0 1,1 0 0,-1 0 0,1-1-1,0 1 1,0-1 0,0 0 0,0 0-1,5 2 1,10 0-6758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48.6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80 265 24575,'7'-3'0,"-1"0"0,0 0 0,0 0 0,0-1 0,-1 0 0,1 0 0,-1 0 0,0-1 0,0 1 0,8-12 0,-4 7 0,11-10 0,-5 5 0,-1 0 0,22-29 0,-33 40 0,-1 0 0,0 0 0,0 0 0,0-1 0,0 1 0,-1-1 0,1 1 0,-1-1 0,0 0 0,0 0 0,0 1 0,0-1 0,-1 0 0,0 0 0,0 0 0,0 0 0,0 0 0,0 0 0,-1 1 0,-1-6 0,1 7 0,0 0 0,0 0 0,0 0 0,0 0 0,0 0 0,0 1 0,-1-1 0,1 0 0,-1 1 0,1-1 0,-1 1 0,0 0 0,0 0 0,1-1 0,-1 1 0,0 0 0,0 0 0,0 1 0,0-1 0,0 0 0,0 1 0,-1-1 0,1 1 0,0 0 0,0-1 0,0 1 0,0 0 0,0 1 0,-1-1 0,1 0 0,0 0 0,0 1 0,0-1 0,0 1 0,0 0 0,0 0 0,0 0 0,-2 1 0,-3 1 0,0 0 0,0 0 0,1 1 0,-1 0 0,1 0 0,0 0 0,0 1 0,1 0 0,-11 11 0,-7 16 0,-37 70 0,54-91 0,1 1 0,0 0 0,1 0 0,1 0 0,-1 1 0,2 0 0,0-1 0,0 1 0,2 0 0,-1 14 0,2-23 0,-1-1 0,1 1 0,0 0 0,0 0 0,0-1 0,1 1 0,-1-1 0,1 1 0,0-1 0,0 0 0,0 1 0,0-1 0,0 0 0,1 0 0,5 4 0,-2-2 0,0 0 0,0-1 0,1 0 0,-1 0 0,1-1 0,0 0 0,12 4 0,-2-3 0,-1 0 0,1-1 0,-1-1 0,1-1 0,0 0 0,26-2 0,-33-1-124,-1 0 0,0 0 0,0-1 0,0 0 0,-1 0 0,1-1-1,-1 0 1,0-1 0,0 1 0,11-10 0,-5 1-6702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49.1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212 53 24575,'1'-2'0,"-1"0"0,-1 0 0,1 0 0,0 0 0,0 0 0,-1 0 0,1 0 0,-1 0 0,0 0 0,1 0 0,-1 0 0,0 0 0,0 0 0,0 1 0,0-1 0,-1 0 0,1 1 0,0-1 0,-1 1 0,1-1 0,-1 1 0,-2-2 0,1 2 0,0-1 0,0 1 0,-1-1 0,1 1 0,-1 0 0,1 1 0,-1-1 0,1 1 0,-1-1 0,1 1 0,-1 0 0,-4 1 0,2-1 0,-1 1 0,1 0 0,0 0 0,0 1 0,0 0 0,0 0 0,0 0 0,0 1 0,1-1 0,-1 2 0,1-1 0,0 0 0,-1 1 0,-8 9 0,8-5 0,1 1 0,0 0 0,0 0 0,0 1 0,1-1 0,1 1 0,0 0 0,0 0 0,1 0 0,0 1 0,1-1 0,0 0 0,0 1 0,1-1 0,1 1 0,0-1 0,0 0 0,1 1 0,4 11 0,-4-18 0,1 0 0,1 0 0,-1 0 0,0 0 0,1-1 0,0 1 0,0-1 0,0 0 0,0 0 0,0-1 0,1 1 0,-1-1 0,1 0 0,0 0 0,-1-1 0,1 1 0,6 0 0,3 1 0,-1 0 0,1-1 0,0 0 0,0-1 0,14-1 0,-20-1-72,0-1 1,0 0-1,-1-1 0,1 0 0,-1 0 0,1-1 0,-1 0 0,-1 0 1,1 0-1,0-1 0,-1 0 0,0 0 0,0-1 0,-1 1 0,1-2 1,-1 1-1,0 0 0,3-8 0,5-2-6754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5:56.1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51 243 24575,'-1'37'0,"0"-22"0,0 0 0,1 1 0,1-1 0,1 0 0,6 30 0,-6-41 0,-1-1 0,1 1 0,-1-1 0,1 0 0,0 0 0,0 0 0,0 0 0,1 0 0,-1 0 0,1 0 0,-1-1 0,1 1 0,0-1 0,0 0 0,0 0 0,1 0 0,-1 0 0,0-1 0,1 1 0,-1-1 0,1 0 0,-1 0 0,1 0 0,0 0 0,-1-1 0,1 1 0,0-1 0,-1 0 0,8-1 0,-8 1 0,0 0 0,0 0 0,1 0 0,-1-1 0,0 0 0,0 1 0,0-1 0,0-1 0,0 1 0,0 0 0,0-1 0,0 1 0,0-1 0,0 0 0,-1 0 0,1 0 0,-1 0 0,1 0 0,-1-1 0,0 1 0,0-1 0,0 1 0,0-1 0,-1 0 0,1 0 0,-1 0 0,0 0 0,1 0 0,-1 0 0,0 0 0,-1 0 0,1 0 0,-1-1 0,1 1 0,-1 0 0,0 0 0,-1-6 0,1 0 0,0 0 0,-1 0 0,-1 0 0,1 0 0,-1 1 0,-1-1 0,0 0 0,0 1 0,0 0 0,-1 0 0,-1 0 0,-8-13 0,-4 2 0,-2 1 0,0 1 0,-1 1 0,-41-27 0,37 28 0,23 14-3,-1 0 0,0 0-1,0 0 1,1 0-1,-1-1 1,0 1 0,1 0-1,-1-1 1,1 1 0,0-1-1,0 1 1,-1-1 0,1 0-1,0 0 1,0 1 0,0-1-1,1 0 1,-1 0 0,0 0-1,1 0 1,-1 0 0,1 0-1,-1-4 1,2 4 15,0 0-1,0-1 1,0 1 0,0 0 0,0 0-1,0 0 1,1 0 0,-1 0 0,1 0 0,-1 0-1,1 1 1,0-1 0,0 1 0,0-1-1,0 1 1,4-3 0,9-4-309,1 0 0,0 1 0,0 1 0,21-5 0,-11 5-6529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50.7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4 265 24575,'15'-1'0,"0"0"0,-1-1 0,1 0 0,-1-2 0,1 1 0,25-12 0,-35 13 0,-1 0 0,1-1 0,-1 1 0,1-1 0,-1 0 0,0 0 0,0-1 0,-1 1 0,1-1 0,4-5 0,-7 6 0,1 1 0,-1-1 0,0 1 0,0-1 0,0 1 0,0-1 0,-1 1 0,1-1 0,0 0 0,-1 1 0,0-1 0,0 0 0,0 0 0,0 1 0,0-1 0,-1 0 0,1 1 0,-1-1 0,1 0 0,-3-3 0,3 3 0,-1 0 0,0 0 0,-1 1 0,1-1 0,0 0 0,-1 1 0,1-1 0,-1 1 0,0-1 0,0 1 0,0 0 0,0 0 0,0 0 0,0 0 0,-1 0 0,1 1 0,-1-1 0,1 1 0,-1-1 0,1 1 0,-1 0 0,0 0 0,0 0 0,0 0 0,1 1 0,-1-1 0,0 1 0,0 0 0,0 0 0,-4 0 0,2 1 0,1-1 0,-1 2 0,1-1 0,0 0 0,-1 1 0,1 0 0,0 0 0,0 0 0,0 0 0,0 1 0,1 0 0,-1 0 0,1 0 0,-1 0 0,1 0 0,0 1 0,0-1 0,-4 7 0,2 1 0,-1-1 0,1 1 0,1 0 0,0 0 0,0 0 0,1 1 0,1-1 0,0 1 0,0 0 0,1-1 0,1 1 0,1 20 0,0-27 0,-1 1 0,1-1 0,0 0 0,1 1 0,-1-1 0,1 0 0,0 0 0,1 0 0,-1 0 0,1 0 0,0 0 0,0-1 0,0 1 0,1-1 0,0 0 0,-1 0 0,1 0 0,1-1 0,-1 1 0,1-1 0,-1 0 0,1 0 0,0-1 0,0 1 0,0-1 0,0 0 0,0-1 0,9 3 0,-8-3 0,0 0 0,0 0 0,1 0 0,-1-1 0,0 0 0,0 0 0,0-1 0,0 1 0,0-1 0,0-1 0,0 1 0,0-1 0,8-3 0,-8 1 0,1 0 0,-1-1 0,1 1 0,-2-1 0,1-1 0,0 1 0,-1-1 0,0 0 0,0 0 0,4-7 0,7-10 0,-2 1 0,0-2 0,-1 0 0,-1-1 0,-1 0 0,9-34 0,-9 27 0,-8 26 0,-1 0 0,1-1 0,-2 1 0,1 0 0,-1-1 0,1 1 0,-1-13 0,-1 18 0,0 1 0,0 0 0,0 0 0,0 0 0,0-1 0,0 1 0,0 0 0,0 0 0,0-1 0,0 1 0,0 0 0,0 0 0,0 0 0,0-1 0,0 1 0,0 0 0,0 0 0,0 0 0,0-1 0,0 1 0,-1 0 0,1 0 0,0 0 0,0-1 0,0 1 0,0 0 0,0 0 0,-1 0 0,1 0 0,0 0 0,0-1 0,0 1 0,-1 0 0,1 0 0,0 0 0,0 0 0,0 0 0,-1 0 0,1 0 0,0 0 0,0 0 0,0 0 0,-1 0 0,1 0 0,-1 0 0,-9 9 0,-5 18 0,11-12 0,0 0 0,1 0 0,1 0 0,1 1 0,0-1 0,1 0 0,1 0 0,0 1 0,1-1 0,1 0 0,0 0 0,1 0 0,0-1 0,2 1 0,-1-1 0,2 0 0,12 20 0,-19-33 0,1-1 0,-1 1 0,0-1 0,0 0 0,0 1 0,1-1 0,-1 1 0,0-1 0,1 0 0,-1 1 0,0-1 0,1 0 0,-1 0 0,0 1 0,1-1 0,-1 0 0,1 0 0,-1 0 0,1 1 0,-1-1 0,0 0 0,1 0 0,-1 0 0,1 0 0,-1 0 0,1 0 0,-1 0 0,1 0 0,-1 0 0,0 0 0,1 0 0,-1 0 0,1 0 0,-1 0 0,1-1 0,-1 1 0,0 0 0,1 0 0,-1 0 0,1-1 0,-1 1 0,0 0 0,1 0 0,-1-1 0,0 1 0,1 0 0,-1-1 0,0 1 0,1 0 0,-1-1 0,0 1 0,0-1 0,0 1 0,1 0 0,-1-1 0,0 1 0,0-1 0,0 1 0,0-1 0,0 1 0,0 0 0,0-1 0,0 1 0,0-1 0,10-44 0,-6 27 0,-3 15 0,0 1 0,0-1 0,1 1 0,-1 0 0,1 0 0,-1-1 0,1 1 0,0 0 0,0 0 0,0 0 0,0 1 0,1-1 0,-1 0 0,0 1 0,1 0 0,-1-1 0,1 1 0,-1 0 0,5-1 0,4-1 0,1 1 0,0 0 0,18 0 0,-22 2 0,0 0 0,0-1 0,0 0 0,0 0 0,0-1 0,-1 0 0,1 0 0,8-4 0,-7 0 0,-1 0 0,-1 0 0,1 0 0,-1-1 0,0 0 0,-1 0 0,0-1 0,0 0 0,6-10 0,-9 13 0,-1 0 0,1 0 0,-1 0 0,1 0 0,-1 0 0,-1-1 0,1 1 0,-1-1 0,0 1 0,0-1 0,-1 0 0,0 1 0,0-1 0,0 1 0,0-1 0,-1 0 0,-1-6 0,2 11 0,0 1 0,0-1 0,-1 0 0,1 0 0,0 0 0,0 1 0,0-1 0,0 0 0,-1 0 0,1 1 0,0-1 0,-1 0 0,1 1 0,-1-1 0,1 0 0,0 1 0,-1-1 0,0 0 0,1 1 0,-1-1 0,1 1 0,-1-1 0,0 1 0,1-1 0,-1 1 0,0 0 0,1-1 0,-1 1 0,0 0 0,0-1 0,1 1 0,-1 0 0,0 0 0,0 0 0,0 0 0,1 0 0,-1 0 0,0 0 0,0 0 0,0 0 0,1 0 0,-1 0 0,0 0 0,0 1 0,0-1 0,-1 2 0,0-1 0,0 1 0,1-1 0,-1 1 0,1 0 0,-1 0 0,1 0 0,0 0 0,0 0 0,0 0 0,0 0 0,0 0 0,0 0 0,1 0 0,-2 3 0,-1 16 0,0-1 0,1 1 0,1 0 0,0 0 0,6 39 0,-4-51 0,0 0 0,1 0 0,0-1 0,0 1 0,1-1 0,1 1 0,-1-1 0,1 0 0,0 0 0,1-1 0,0 1 0,0-1 0,1 0 0,0 0 0,0-1 0,9 8 0,-9-10 0,-1-1 0,1 0 0,0-1 0,0 1 0,-1-1 0,2 0 0,-1-1 0,0 1 0,0-1 0,0-1 0,1 1 0,-1-1 0,0 0 0,1 0 0,-1-1 0,0 0 0,1 0 0,-1 0 0,0-1 0,0 0 0,0 0 0,0 0 0,-1-1 0,1 0 0,-1 0 0,1-1 0,-1 1 0,0-1 0,0 0 0,-1-1 0,1 1 0,4-7 0,-2 0 0,0 1 0,-1-1 0,0-1 0,-1 1 0,0-1 0,-1 0 0,0 0 0,-1 0 0,3-19 0,0 7 0,4-14 0,-10 37 0,0 0 0,1-1 0,-1 1 0,0 0 0,0-1 0,0 1 0,0-1 0,0 1 0,0 0 0,-1-1 0,1 1 0,0 0 0,-1-1 0,1 1 0,-1 0 0,1-1 0,-1 1 0,-1-2 0,1 5 0,0 0 0,0 0 0,-1 1 0,1-1 0,1 0 0,-1 0 0,0 1 0,0-1 0,1 1 0,0-1 0,-1 4 0,-7 98 0,7-93 0,2 1 0,-1-1 0,1 0 0,1 0 0,0 0 0,1 0 0,4 13 0,-5-20 0,1-1 0,-1 0 0,1 0 0,0 0 0,0 0 0,0 0 0,0-1 0,0 1 0,1-1 0,-1 0 0,1 0 0,-1 0 0,1 0 0,0-1 0,0 1 0,-1-1 0,1 0 0,0 0 0,0-1 0,0 1 0,1-1 0,-1 0 0,4 0 0,2 0 0,0 0 0,1 0 0,-1-1 0,0-1 0,0 0 0,1 0 0,-1-1 0,10-4 0,-15 4 0,0 0 0,-1 0 0,1-1 0,-1 0 0,0 1 0,0-2 0,0 1 0,-1 0 0,0-1 0,1 1 0,-2-1 0,1 0 0,0 0 0,-1 0 0,0-1 0,0 1 0,-1 0 0,1-1 0,-1 1 0,0-8 0,2-8 0,-2 1 0,0-1 0,-1 1 0,-4-24 0,3 35 0,-1 0 0,-1 1 0,0-1 0,0 1 0,0 0 0,-1 0 0,0 0 0,-1 1 0,0-1 0,0 1 0,0 0 0,-1 0 0,0 1 0,-9-8 0,11 10 0,0 1 0,0-1 0,-1 1 0,1 0 0,-1 0 0,1 1 0,-1-1 0,0 1 0,0 0 0,0 0 0,0 1 0,0 0 0,-1-1 0,1 2 0,0-1 0,0 1 0,-1-1 0,1 1 0,-1 1 0,1-1 0,0 1 0,0 0 0,-1 0 0,-6 3 0,9-1 0,-1-1 0,1 1 0,0 0 0,-1 0 0,1 0 0,1 0 0,-1 0 0,0 1 0,1-1 0,0 1 0,0 0 0,0 0 0,0 0 0,0 0 0,1 0 0,0 0 0,0 0 0,0 0 0,0 0 0,1 1 0,-1-1 0,1 0 0,0 1 0,2 7 0,-2 1 0,2 0 0,-1 0 0,2 0 0,0-1 0,0 1 0,1-1 0,6 14 0,15 15-1365,-12-26-5461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52.8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6 373 24575,'6'-2'0,"-1"0"0,0-1 0,0 1 0,-1-1 0,1 0 0,-1 0 0,1-1 0,-1 1 0,0-1 0,0 0 0,0 0 0,3-5 0,4-3 0,9-8 0,0-1 0,-1-2 0,20-29 0,-33 43 0,-1 0 0,0-1 0,0 1 0,-1-1 0,0 0 0,-1 0 0,0 0 0,-1-1 0,0 1 0,0-1 0,-1 1 0,-1-15 0,0 23 0,0-1 0,0 1 0,0 0 0,-1 0 0,1-1 0,-1 1 0,1 0 0,-1 0 0,0 0 0,0 0 0,0-1 0,0 1 0,0 1 0,0-1 0,-1 0 0,1 0 0,-1 0 0,1 1 0,-1-1 0,1 0 0,-1 1 0,0 0 0,0-1 0,0 1 0,0 0 0,0 0 0,0 0 0,0 0 0,0 1 0,-1-1 0,1 0 0,0 1 0,0 0 0,-1-1 0,1 1 0,0 0 0,-1 0 0,1 0 0,0 1 0,0-1 0,-1 0 0,1 1 0,-3 1 0,-3-1 0,1 1 0,0 1 0,0-1 0,0 1 0,0 0 0,1 1 0,-1-1 0,1 1 0,0 1 0,0-1 0,0 1 0,-7 8 0,6-3 0,0 1 0,1 0 0,0 1 0,1-1 0,0 1 0,1 0 0,1 0 0,0 0 0,0 0 0,-1 26 0,2-2 0,2 1 0,7 55 0,-5-76 0,1 0 0,1-1 0,0 0 0,1 1 0,1-1 0,0-1 0,1 1 0,11 17 0,-14-26 0,0 0 0,0 0 0,0-1 0,0 1 0,1-1 0,0 0 0,0-1 0,0 1 0,1-1 0,0 0 0,0 0 0,0-1 0,0 0 0,0 0 0,1 0 0,-1-1 0,1 1 0,0-2 0,-1 1 0,1-1 0,7 1 0,-11-2 0,0 0 0,0-1 0,0 1 0,0 0 0,0-1 0,0 0 0,0 0 0,0 0 0,0 0 0,-1 0 0,1 0 0,0-1 0,-1 1 0,1-1 0,-1 0 0,1 0 0,-1 0 0,0 0 0,3-4 0,-2 2 0,0-1 0,0 1 0,-1-1 0,0 0 0,1 0 0,-2 0 0,1 0 0,-1-1 0,0 1 0,1-7 0,-1-1 0,0 0 0,-1 0 0,-1 0 0,0 0 0,-1 1 0,0-1 0,-1 0 0,-6-18 0,6 26 0,-1 0 0,1 0 0,-1 0 0,0 0 0,0 1 0,0-1 0,0 1 0,-1 0 0,0 0 0,0 1 0,0 0 0,-10-5 0,13 6 0,1 1 0,-1 0 0,0 0 0,0 0 0,1 1 0,-1-1 0,0 0 0,0 1 0,0-1 0,0 1 0,0-1 0,0 1 0,0 0 0,0 0 0,0 0 0,0 0 0,0 0 0,0 1 0,0-1 0,0 1 0,0-1 0,0 1 0,0 0 0,0-1 0,0 1 0,1 0 0,-1 0 0,0 0 0,0 1 0,1-1 0,-1 0 0,1 1 0,0-1 0,-1 1 0,1-1 0,0 1 0,0 0 0,0-1 0,-2 5 0,2-4-68,1 1 0,-1-1-1,1 0 1,-1 1 0,1-1 0,0 1-1,0-1 1,0 1 0,1-1 0,-1 1-1,1-1 1,-1 1 0,1-1 0,0 0-1,0 1 1,0-1 0,0 0-1,0 0 1,3 4 0,7 8-6758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53.2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 1 24575,'-1'0'0,"-1"1"0,0 0 0,1 0 0,-1 0 0,0 0 0,1 0 0,-1 0 0,1 1 0,0-1 0,-1 0 0,1 1 0,0-1 0,0 1 0,0-1 0,0 1 0,0 0 0,-1 2 0,-14 31 0,9-6 0,3 1 0,0-1 0,2 1 0,0-1 0,3 1 0,6 51 0,-6-75 0,0-1 0,0 1 0,0-1 0,1 0 0,0 0 0,0 0 0,1 0 0,-1 0 0,1 0 0,0-1 0,0 1 0,1-1 0,-1 0 0,1 1 0,0-2 0,0 1 0,0 0 0,1-1 0,-1 0 0,8 4 0,-9-6 0,0 1 0,0-1 0,1 0 0,-1 0 0,1 0 0,-1 0 0,1 0 0,-1-1 0,1 1 0,-1-1 0,1 0 0,-1 0 0,1-1 0,0 1 0,-1-1 0,1 0 0,-1 0 0,0 0 0,1 0 0,-1 0 0,0-1 0,1 1 0,-1-1 0,0 0 0,0 0 0,-1 0 0,1-1 0,0 1 0,-1-1 0,1 1 0,3-6 0,-1 0 0,0 1 0,-1-1 0,0 0 0,0 0 0,-1 0 0,0-1 0,0 1 0,-1-1 0,0 1 0,1-14 0,-1-8 0,-3-53 0,-1 51 0,1 76 0,0-26 0,0 0 0,2 1 0,0-1 0,1 0 0,5 24 0,-6-37 0,0-1 0,1 0 0,0 0 0,-1 1 0,2-1 0,-1-1 0,0 1 0,1 0 0,-1 0 0,1-1 0,0 0 0,0 1 0,1-1 0,-1-1 0,1 1 0,-1 0 0,1-1 0,0 1 0,0-1 0,0 0 0,0-1 0,0 1 0,1-1 0,-1 0 0,0 0 0,1 0 0,-1 0 0,5 0 0,16 0-1365,-3-1-5461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54.0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203 179 24575,'1'-11'0,"-1"-7"0,-1 1 0,0-1 0,-5-25 0,5 39 0,1 0 0,-1 1 0,0-1 0,-1 1 0,1-1 0,-1 1 0,1-1 0,-1 1 0,0 0 0,0 0 0,-1 0 0,1 0 0,-1 0 0,1 0 0,-1 1 0,0-1 0,0 1 0,0 0 0,0 0 0,0 0 0,-1 0 0,-4-2 0,5 4 0,0-1 0,0 0 0,0 1 0,0 0 0,0 0 0,0 0 0,0 0 0,-1 0 0,1 1 0,0-1 0,0 1 0,1 0 0,-1 0 0,0 0 0,0 0 0,0 0 0,1 1 0,-1-1 0,0 1 0,1 0 0,0 0 0,-1 0 0,1 0 0,0 0 0,0 0 0,0 1 0,0-1 0,0 1 0,-2 4 0,-5 8 0,1 0 0,1 1 0,-11 31 0,13-34 0,3-7 0,0 0 0,0 1 0,0-1 0,1 1 0,0-1 0,0 1 0,1 0 0,-1-1 0,2 1 0,-1-1 0,2 11 0,-1-14 0,0 0 0,0 0 0,1-1 0,-1 1 0,1 0 0,-1-1 0,1 1 0,0-1 0,0 0 0,0 0 0,0 0 0,0 0 0,0 0 0,1 0 0,-1 0 0,1-1 0,-1 1 0,1-1 0,0 0 0,-1 0 0,1 0 0,0 0 0,0 0 0,0-1 0,0 1 0,0-1 0,0 1 0,3-1 0,-1 0 0,-1 0 0,0 0 0,0 0 0,0 0 0,0-1 0,1 1 0,-1-1 0,0 0 0,0-1 0,0 1 0,0-1 0,-1 1 0,1-1 0,0 0 0,-1 0 0,1-1 0,3-3 0,-2 1 0,0 0 0,-1 0 0,0-1 0,0 1 0,0-1 0,-1 0 0,0 0 0,0 0 0,3-12 0,-1-2 0,0-1 0,-2 0 0,0 0 0,-1 0 0,-2-35 0,1 111 0,-2-19 0,2 0 0,1 0 0,9 41 0,-5-52 0,13 56 0,31 83 0,-46-151 0,0 0 0,0 1 0,-1-1 0,-1 1 0,0 0 0,-1 0 0,-1-1 0,0 1 0,-1 0 0,0 0 0,-6 25 0,7-38 0,-1 1 0,1-1 0,-1 1 0,0 0 0,1-1 0,-1 0 0,0 1 0,0-1 0,0 1 0,0-1 0,0 0 0,0 0 0,0 1 0,-1-1 0,1 0 0,0 0 0,-1 0 0,1-1 0,0 1 0,-1 0 0,1 0 0,-1-1 0,1 1 0,-1-1 0,0 1 0,1-1 0,-1 0 0,0 0 0,1 1 0,-1-1 0,0 0 0,1 0 0,-1-1 0,1 1 0,-1 0 0,0-1 0,1 1 0,-1-1 0,1 1 0,-1-1 0,1 0 0,-1 1 0,-2-3 0,-1 0 0,0-1 0,0 0 0,0 0 0,0 0 0,1-1 0,0 1 0,0-1 0,0 0 0,0 0 0,-3-8 0,2 2 0,1 0 0,1 0 0,0 0 0,1 0 0,0 0 0,1-1 0,0 1 0,0-1 0,2 1 0,-1 0 0,1-1 0,1 1 0,0 0 0,1-1 0,0 1 0,0 0 0,1 1 0,1-1 0,0 1 0,0 0 0,1 0 0,0 0 0,1 1 0,0 0 0,1 0 0,15-14 0,4-2-1365,-17 13-5461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54.6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 68 24575,'18'5'0,"-18"-5"0,1 1 0,-1-1 0,1 1 0,-1-1 0,1 1 0,0-1 0,-1 0 0,1 1 0,0-1 0,-1 0 0,1 0 0,0 1 0,-1-1 0,1 0 0,0 0 0,-1 0 0,1 0 0,0 0 0,0 0 0,-1 0 0,1 0 0,0 0 0,0 0 0,-1 0 0,1-1 0,0 1 0,-1 0 0,1-1 0,0 1 0,-1 0 0,1-1 0,0 1 0,-1 0 0,1-1 0,-1 1 0,1-1 0,-1 1 0,1-1 0,-1 0 0,1 1 0,-1-1 0,0 1 0,1-1 0,-1 0 0,0 1 0,1-1 0,-1 0 0,0 1 0,0-1 0,0 0 0,0 0 0,0 1 0,0-1 0,0-1 0,1 0 0,-1 0 0,1 0 0,-1 0 0,0 0 0,0 0 0,0 0 0,0 0 0,-1 0 0,1 0 0,0 0 0,-1 0 0,1 0 0,-1 0 0,0 0 0,0 0 0,0 1 0,0-1 0,0 0 0,0 0 0,0 1 0,0-1 0,-1 1 0,1-1 0,-1 1 0,1-1 0,-1 1 0,1 0 0,-1 0 0,0 0 0,0 0 0,0 0 0,1 0 0,-1 1 0,0-1 0,-3 0 0,2 0 0,0 0 0,0 1 0,0 0 0,0-1 0,1 1 0,-1 0 0,0 1 0,0-1 0,0 0 0,0 1 0,1 0 0,-1-1 0,0 1 0,0 0 0,1 0 0,-1 1 0,1-1 0,-1 1 0,1-1 0,0 1 0,-1 0 0,1-1 0,0 1 0,0 1 0,-3 2 0,1 3 0,1-1 0,0 1 0,0 0 0,0-1 0,1 1 0,0 0 0,1 1 0,-1-1 0,2 0 0,-1 11 0,7 83 0,-6-100 0,0 1 0,0 0 0,1-1 0,-1 1 0,1-1 0,0 1 0,0-1 0,0 1 0,0-1 0,0 0 0,0 1 0,1-1 0,-1 0 0,1 0 0,-1 0 0,1 0 0,0 0 0,0 0 0,0-1 0,0 1 0,0 0 0,0-1 0,0 0 0,1 1 0,-1-1 0,0 0 0,1 0 0,-1-1 0,1 1 0,-1 0 0,1-1 0,0 1 0,-1-1 0,1 0 0,-1 0 0,1 0 0,0 0 0,-1-1 0,1 1 0,-1-1 0,1 1 0,2-2 0,2 0 0,0 0 0,-1 0 0,1 0 0,-1-1 0,1 0 0,-1-1 0,0 1 0,0-1 0,0 0 0,-1-1 0,1 0 0,-1 1 0,0-2 0,7-8 0,-7 6 0,0-1 0,-1 1 0,0-1 0,0 0 0,-1 0 0,0 0 0,0 0 0,-1 0 0,-1-1 0,1 1 0,-2-1 0,1 0 0,-1 1 0,-1-1 0,1 1 0,-4-16 0,4 25 0,0-1 0,-1 1 0,1-1 0,0 1 0,0-1 0,0 0 0,0 1 0,0-1 0,0 1 0,-1-1 0,1 1 0,0-1 0,0 1 0,-1-1 0,1 1 0,0 0 0,-1-1 0,1 1 0,-1-1 0,1 1 0,-1 0 0,1-1 0,0 1 0,-1 0 0,1-1 0,-1 1 0,1 0 0,-2 0 0,-5 12 0,0 27 0,7-31 0,-2 13 0,1 0 0,0 0 0,2 1 0,6 33 0,-7-51 0,1-1 0,-1 0 0,1 1 0,0-1 0,0 0 0,0 0 0,0 0 0,1 0 0,-1 0 0,1 0 0,0 0 0,0 0 0,0-1 0,0 1 0,0-1 0,1 1 0,-1-1 0,1 0 0,0 0 0,-1 0 0,1 0 0,0-1 0,0 1 0,0-1 0,0 1 0,0-1 0,1 0 0,-1 0 0,0-1 0,0 1 0,1-1 0,-1 0 0,0 1 0,1-1 0,-1-1 0,1 1 0,-1 0 0,4-2 0,-2 1 8,0-1-1,0 1 0,0-1 1,-1 0-1,1 0 0,0-1 1,-1 1-1,0-1 1,0 0-1,0 0 0,0-1 1,4-3-1,36-50-876,-37 46 277,3-2-6234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54.8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54 1 24575,'-6'9'0,"0"0"0,0 0 0,1 1 0,0-1 0,0 2 0,1-1 0,1 0 0,0 1 0,0-1 0,1 1 0,-1 13 0,1 222 0,3-226 0,-1-41-1365,-1 0-5461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55.6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24575,'0'38'0,"2"0"0,1 0 0,13 55 0,-14-82 0,1 1 0,1 0 0,0-1 0,0 1 0,1-1 0,1 0 0,-1-1 0,2 1 0,0-1 0,0 0 0,1-1 0,0 0 0,0 0 0,1-1 0,10 8 0,-17-14 0,1-1 0,-1 1 0,0-1 0,1 1 0,-1-1 0,1 1 0,0-1 0,-1 0 0,1-1 0,0 1 0,0 0 0,0-1 0,0 1 0,-1-1 0,1 0 0,0 0 0,0 0 0,0 0 0,0-1 0,0 1 0,-1-1 0,1 1 0,4-3 0,-3 1 0,0-1 0,-1 0 0,0 0 0,1 0 0,-1 0 0,0 0 0,-1-1 0,1 1 0,0-1 0,-1 0 0,0 0 0,0 0 0,3-7 0,1-9 0,0 0 0,-1-1 0,-1 1 0,-1-1 0,1-28 0,-4 37 0,1 7 0,0 0 0,-1 1 0,0-1 0,0 0 0,0 1 0,0-1 0,-1 0 0,1 1 0,-1-1 0,-1 1 0,1-1 0,-1 1 0,1 0 0,-4-6 0,5 10 0,-1-1 0,1 1 0,0 0 0,0 0 0,0 0 0,0 0 0,-1 0 0,1 0 0,0 0 0,0 0 0,0 0 0,0 0 0,-1 0 0,1 0 0,0 0 0,0 0 0,0 0 0,-1 0 0,1 0 0,0 0 0,0 0 0,0 0 0,-1 0 0,1 0 0,0 0 0,0 0 0,0 0 0,0 0 0,-1 1 0,1-1 0,0 0 0,0 0 0,0 0 0,0 0 0,0 0 0,0 1 0,-1-1 0,1 0 0,0 0 0,0 0 0,0 0 0,0 1 0,0-1 0,0 0 0,0 0 0,0 0 0,0 1 0,-5 15 0,0 16 0,5-23 0,0 1 0,0-1 0,1 0 0,1 1 0,-1-1 0,1 0 0,1 0 0,0 0 0,0-1 0,1 1 0,0-1 0,6 10 0,-8-14 0,0-1 0,0 0 0,0 0 0,1-1 0,-1 1 0,1 0 0,0-1 0,0 0 0,-1 0 0,2 1 0,-1-2 0,0 1 0,0 0 0,0-1 0,1 1 0,-1-1 0,1 0 0,-1 0 0,1 0 0,0-1 0,-1 1 0,1-1 0,0 0 0,-1 0 0,1 0 0,0-1 0,-1 1 0,1-1 0,-1 0 0,1 0 0,-1 0 0,1 0 0,4-3 0,-4 1 0,1 0 0,0 0 0,-1-1 0,1 0 0,-1 0 0,0 0 0,0-1 0,-1 1 0,1-1 0,-1 0 0,0 0 0,-1 0 0,1 0 0,-1 0 0,0-1 0,0 1 0,0-1 0,-1 0 0,1-5 0,1-3 0,-1 0 0,-1 0 0,0 0 0,-1 0 0,0 0 0,-5-24 0,5 38 0,0-1 0,1 1 0,-1-1 0,0 1 0,0 0 0,0-1 0,0 1 0,0-1 0,-1 1 0,1 0 0,0-1 0,0 1 0,0-1 0,0 1 0,0 0 0,0-1 0,-1 1 0,1 0 0,0-1 0,0 1 0,-1 0 0,1-1 0,0 1 0,-1 0 0,1 0 0,0-1 0,0 1 0,-1 0 0,1 0 0,-1-1 0,1 1 0,0 0 0,-1 0 0,0 0 0,-7 12 0,-2 24 0,9-23 0,0 0 0,0 0 0,2 0 0,-1 0 0,2 0 0,0-1 0,0 1 0,1 0 0,1-1 0,9 23 0,-11-30 0,1 0 0,0 1 0,1-1 0,-1 0 0,1-1 0,0 1 0,0-1 0,1 0 0,-1 1 0,1-2 0,0 1 0,0-1 0,0 1 0,0-1 0,1-1 0,-1 1 0,1-1 0,0 0 0,-1 0 0,1-1 0,0 0 0,0 0 0,0 0 0,0-1 0,8 0 0,-9 0 7,0 0-1,0-1 0,0 0 1,0 0-1,-1-1 0,1 0 1,0 1-1,-1-1 0,0-1 1,1 1-1,-1-1 0,0 1 1,0-1-1,0 0 0,0-1 1,3-4-1,6-6-382,-1 0-1,18-31 0,-26 38 34,7-10-6483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55.9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 1 24575,'-4'0'0,"-2"4"0,1 7 0,0 5 0,2 5 0,5-2 0,3 1 0,0 2 0,0 1 0,-2 1 0,4-3 0,0-1 0,-1 1 0,-1 1 0,-2-3-8191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09:56.6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34 24575,'25'0'0,"0"2"0,0 0 0,41 10 0,-44-7 0,-1-2 0,1 0 0,0-1 0,30-2 0,-45 0 0,1 0 0,-1-1 0,0 0 0,1 0 0,-1-1 0,0 0 0,0 0 0,0 0 0,0-1 0,0 0 0,0-1 0,-1 0 0,0 0 0,0 0 0,0 0 0,8-8 0,-8 1 0,-11 8 0,4 4 0,0-1 0,0 1 0,-1-1 0,1 1 0,0 0 0,0-1 0,0 1 0,0 0 0,0 0 0,0 0 0,0 0 0,0 0 0,0 0 0,1 0 0,-1 0 0,-1 2 0,-2 8 0,0 0 0,0 0 0,1 0 0,1 1 0,0-1 0,0 1 0,1-1 0,1 1 0,0 0 0,2 12 0,-1-9 0,1-1 0,0 0 0,1 0 0,1 0 0,0-1 0,1 1 0,13 23 0,-17-34 0,1 0 0,-1-1 0,1 1 0,0-1 0,0 1 0,0-1 0,0 0 0,1 1 0,-1-1 0,0 0 0,1-1 0,0 1 0,-1 0 0,1-1 0,0 1 0,0-1 0,0 0 0,0 0 0,0 0 0,0-1 0,0 1 0,0-1 0,0 1 0,0-1 0,1 0 0,-1 0 0,0 0 0,0-1 0,0 1 0,0-1 0,0 0 0,0 0 0,0 0 0,0 0 0,0 0 0,5-4 0,-1 1 0,1-1 0,-1 0 0,0 0 0,-1-1 0,1 1 0,-1-2 0,0 1 0,0-1 0,-1 0 0,0 0 0,0 0 0,4-10 0,-4 2 0,-1 0 0,-1 0 0,-1 0 0,0-1 0,0 1 0,-2-1 0,-2-29 0,2 38 0,-11 74-54,6-45 105,1 1 0,-3 42-1,7-60-123,0 0 0,0 0 0,0-1 0,1 1 0,0 0-1,-1-1 1,2 1 0,-1-1 0,0 1 0,1-1 0,0 1-1,0-1 1,1 0 0,-1 0 0,1 0 0,0 0-1,0-1 1,0 1 0,6 5 0,4 0-6753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10:12.0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212 1 24575,'0'17'0,"0"1"0,-2-1 0,0 1 0,-1-1 0,-1 0 0,-1 0 0,-6 18 0,8-28 0,-1 0 0,1 1 0,-1-2 0,-1 1 0,1 0 0,-1-1 0,0 1 0,-1-2 0,1 1 0,-1 0 0,-1-1 0,1 0 0,0-1 0,-1 1 0,0-1 0,0 0 0,-12 4 0,-38 12-1365,39-15-5461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5:56.5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 0 24575,'0'693'0,"-2"-718"12,0 1 1,-11-42-1,3 14-1414,5 24-5424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10:22.0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85 24575,'0'-4'0,"1"1"0,-1 0 0,0 0 0,1 0 0,-1-1 0,1 1 0,0 0 0,0 0 0,0 0 0,1 0 0,-1 0 0,1 0 0,-1 1 0,1-1 0,0 0 0,0 1 0,0 0 0,1-1 0,-1 1 0,4-3 0,-1 2 0,0 0 0,-1 1 0,1-1 0,0 1 0,0 1 0,1-1 0,-1 1 0,0-1 0,0 1 0,1 1 0,9-1 0,-9 1 0,0 0 0,0 0 0,0 0 0,0 1 0,-1 0 0,1 0 0,0 0 0,0 1 0,-1 0 0,1 0 0,-1 0 0,1 1 0,-1 0 0,0 0 0,0 0 0,-1 1 0,1 0 0,0 0 0,-1 0 0,0 0 0,0 0 0,-1 1 0,6 8 0,-5-3 0,-2 0 0,1 0 0,-1 1 0,-1-1 0,0 1 0,0-1 0,-1 1 0,0-1 0,-1 1 0,-3 16 0,3-23 0,1 0 0,-1 0 0,0 0 0,0 0 0,0 0 0,-1 0 0,1 0 0,-1 0 0,0-1 0,0 1 0,0-1 0,-1 1 0,1-1 0,-1 0 0,0 0 0,0 0 0,0 0 0,0-1 0,0 1 0,-1-1 0,1 0 0,-1 0 0,1 0 0,-1 0 0,0-1 0,0 1 0,0-1 0,0 0 0,-5 1 0,21-7 0,20 2 0,-24 5 0,0 0 0,0 0 0,0 1 0,0 0 0,0 0 0,-1 1 0,1 0 0,-1 1 0,0-1 0,0 2 0,-1-1 0,1 0 0,-1 1 0,-1 0 0,1 1 0,-1 0 0,9 13 0,-8-10 0,-1 1 0,0-1 0,0 1 0,-1 0 0,-1 1 0,0-1 0,0 1 0,-1-1 0,0 1 0,-1 0 0,-1 0 0,-1 15 0,1-24 0,0-1 0,0 1 0,-1-1 0,1 0 0,-1 1 0,1-1 0,-1 0 0,0 0 0,0 1 0,0-1 0,0 0 0,0 0 0,-1 0 0,1 0 0,-1-1 0,1 1 0,-1 0 0,0 0 0,0-1 0,1 1 0,-1-1 0,0 0 0,0 1 0,0-1 0,-1 0 0,1 0 0,0-1 0,0 1 0,-1 0 0,1-1 0,0 1 0,-1-1 0,1 0 0,0 1 0,-1-1 0,-3-1 0,3 1 0,0 0 0,-1-1 0,1 0 0,0 0 0,0 1 0,-1-2 0,1 1 0,0 0 0,0-1 0,0 1 0,0-1 0,1 0 0,-1 0 0,0 0 0,1-1 0,-1 1 0,1 0 0,0-1 0,0 0 0,0 1 0,0-1 0,0 0 0,1 0 0,-1 0 0,-1-6 0,-2-13-1365,3 0-5461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10:22.9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0 182 24575,'0'1'0,"0"1"0,0 0 0,0-1 0,0 1 0,0 0 0,1 0 0,-1-1 0,0 1 0,1 0 0,-1-1 0,1 1 0,0-1 0,-1 1 0,1-1 0,0 1 0,0-1 0,0 1 0,0-1 0,0 0 0,0 1 0,1-1 0,-1 0 0,0 0 0,1 0 0,-1 0 0,0 0 0,1 0 0,0-1 0,-1 1 0,1 0 0,-1-1 0,1 1 0,0-1 0,-1 1 0,1-1 0,0 0 0,-1 0 0,1 0 0,0 0 0,2 0 0,-1 0 0,0-1 0,0 0 0,0 1 0,-1-1 0,1 0 0,0 0 0,-1 0 0,1-1 0,-1 1 0,1-1 0,-1 1 0,1-1 0,-1 0 0,0 0 0,0 0 0,0 0 0,0 0 0,0 0 0,-1-1 0,1 1 0,0-1 0,-1 1 0,0-1 0,2-3 0,0-12 0,0-1 0,-1 1 0,-1-1 0,0 1 0,-4-31 0,2 43 0,3 15 0,0 0 0,0 0 0,1 0 0,0 0 0,0-1 0,1 0 0,7 13 0,-10-19 0,1 1 0,-1-1 0,0 0 0,1 0 0,-1 0 0,1 0 0,-1 0 0,1 0 0,0 0 0,0 0 0,0-1 0,0 1 0,0-1 0,1 1 0,-1-1 0,0 0 0,1 0 0,-1 0 0,0 0 0,1-1 0,-1 1 0,1-1 0,-1 1 0,1-1 0,0 0 0,-1 0 0,1 0 0,-1 0 0,1 0 0,-1-1 0,1 1 0,-1-1 0,1 0 0,-1 1 0,1-1 0,-1 0 0,0-1 0,3 0 0,-2-1 0,0 1 0,0-1 0,0 0 0,-1 0 0,1 0 0,-1 0 0,0-1 0,0 1 0,0-1 0,0 1 0,-1-1 0,1 0 0,0-3 0,9-39 0,-11 44 0,0 5 0,0 1 0,-1 0 0,1 1 0,1-1 0,-1 0 0,0 1 0,1-1 0,0 0 0,0 1 0,0-1 0,1 0 0,0 0 0,-1 0 0,1 0 0,0 0 0,1-1 0,-1 1 0,1-1 0,0 1 0,0-1 0,0 0 0,0 0 0,0 0 0,6 3 0,-5-4 0,-1 0 0,1-1 0,0 0 0,0 0 0,0 0 0,-1 0 0,1-1 0,0 1 0,0-1 0,0 0 0,0 0 0,0-1 0,0 1 0,0-1 0,0 0 0,-1 0 0,1 0 0,0 0 0,-1-1 0,1 0 0,-1 1 0,1-1 0,-1-1 0,0 1 0,0 0 0,5-5 0,-4 3 0,-1 0 0,1 0 0,-1 0 0,-1 0 0,1-1 0,0 1 0,-1-1 0,0 0 0,0 0 0,-1 1 0,1-1 0,-1 0 0,0 0 0,0 0 0,-1-1 0,1 1 0,-1-7 0,2-16 0,3 20 0,2 17 0,9 27 0,-11-23 0,22 28 120,-25-39-207,-1 0-1,1 0 1,0-1 0,0 1-1,0 0 1,0-1 0,0 0-1,0 1 1,0-1-1,1 0 1,-1 0 0,0 0-1,1 0 1,-1-1 0,1 1-1,4 0 1,6-2-6739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10:23.2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24575,'0'4'0,"5"2"0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10:24.4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55 24575,'2'18'0,"0"1"0,1-1 0,0 1 0,2-1 0,0 0 0,1 0 0,1-1 0,1 0 0,13 24 0,-21-41 0,0 0 0,0 0 0,0 1 0,0-1 0,0 0 0,0 1 0,0-1 0,0 0 0,0 0 0,0 1 0,0-1 0,0 0 0,1 0 0,-1 1 0,0-1 0,0 0 0,0 0 0,0 1 0,0-1 0,1 0 0,-1 0 0,0 0 0,0 1 0,0-1 0,1 0 0,-1 0 0,0 0 0,0 0 0,1 1 0,-1-1 0,0 0 0,0 0 0,1 0 0,-1 0 0,0 0 0,0 0 0,1 0 0,-1 0 0,0 0 0,0 0 0,1 0 0,-1 0 0,0 0 0,1 0 0,-1 0 0,0 0 0,0 0 0,1 0 0,1-18 0,-2 15 0,0 0 0,0 0 0,0 0 0,0 0 0,1 0 0,-1 0 0,1-1 0,0 1 0,2-4 0,25-26 0,-23 28 0,0 0 0,0 0 0,-1-1 0,0 0 0,0 0 0,0 0 0,-1 0 0,1-1 0,-2 1 0,1-1 0,-1 0 0,0 1 0,2-12 0,-1-52 0,-2 88 0,1-1 0,0 1 0,1-1 0,1 0 0,11 33 0,-13-45 0,1-1 0,-1 1 0,1 0 0,0-1 0,0 1 0,0-1 0,0 0 0,1 0 0,0 0 0,0 0 0,7 5 0,-8-7 0,1-1 0,-1 1 0,1-1 0,-1 1 0,1-1 0,0-1 0,-1 1 0,1 0 0,0-1 0,0 0 0,0 1 0,-1-2 0,1 1 0,0 0 0,0-1 0,-1 1 0,1-1 0,0 0 0,3-2 0,-3 1 0,0 0 0,0 0 0,0 0 0,-1-1 0,1 1 0,-1-1 0,1 0 0,-1 0 0,0 0 0,0-1 0,0 1 0,-1-1 0,1 1 0,-1-1 0,0 0 0,0 0 0,0 0 0,0 0 0,-1 0 0,0-1 0,0 1 0,0 0 0,0-7 0,1 1 0,-1 0 0,-1 0 0,0 0 0,0 0 0,-1 0 0,-1 0 0,1 1 0,-1-1 0,-5-12 0,-2 9 0,3 24 0,4 24 0,2-28 0,2-1 0,-1 1 0,1-1 0,0 1 0,0-1 0,1 0 0,0 1 0,0-2 0,0 1 0,1 0 0,0 0 0,0-1 0,7 7 0,-9-10 0,0 0 0,-1 0 0,1 0 0,0-1 0,1 1 0,-1 0 0,0-1 0,0 0 0,1 0 0,-1 1 0,1-1 0,-1-1 0,1 1 0,-1 0 0,1-1 0,-1 1 0,1-1 0,0 0 0,-1 0 0,1 0 0,-1 0 0,1 0 0,0 0 0,-1-1 0,1 1 0,-1-1 0,1 0 0,-1 0 0,1 0 0,-1 0 0,1 0 0,-1-1 0,0 1 0,0-1 0,0 1 0,4-4 0,-3 0 0,0 0 0,1 0 0,-2-1 0,1 1 0,-1-1 0,0 0 0,0 1 0,0-1 0,-1 0 0,0 0 0,0 0 0,0 0 0,-1 0 0,0 0 0,-1-10 0,1 22 0,1-1 0,-1 0 0,1 0 0,0 1 0,1-1 0,-1 0 0,1 0 0,0 0 0,0 0 0,0-1 0,1 1 0,0-1 0,0 1 0,0-1 0,0 0 0,1 0 0,-1 0 0,1-1 0,0 1 0,0-1 0,1 0 0,-1 0 0,1 0 0,-1-1 0,1 1 0,0-1 0,0 0 0,0-1 0,0 1 0,0-1 0,0 0 0,1 0 0,-1-1 0,0 1 0,1-1 0,-1 0 0,0-1 0,0 1 0,6-3 0,-5 2-114,-1-1 1,1 0-1,-1 0 0,0-1 0,0 0 1,0 0-1,0 0 0,0 0 0,-1-1 1,1 0-1,7-8 0,-2-1-6712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10:24.6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24575,'0'4'0,"0"7"0,5 5 0,1 5 0,0 3 0,3-3 0,0 0 0,-1 1 0,2-3 0,0-1 0,-2 1 0,-3-6 0,-1-11 0,-7-6 0,-2-6 0,-6-1 0,1-4 0,0 1-8191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10:25.3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97 24575,'12'0'0,"-1"2"0,0 0 0,1 0 0,11 4 0,39 7 0,-49-12 0,0-1 0,0-1 0,-1 0 0,1 0 0,0-1 0,-1-1 0,16-5 0,-22 6 0,0-1 0,1 0 0,-1 0 0,0 0 0,0-1 0,-1 0 0,1 0 0,-1-1 0,0 1 0,0-1 0,0 0 0,-1 0 0,1-1 0,6-11 0,-6 15 0,-2 14 0,3 33 0,0 0 0,-4-38 0,0 0 0,1-1 0,-1 1 0,1-1 0,1 0 0,-1 0 0,1 0 0,0 0 0,1-1 0,-1 1 0,10 7 0,-13-12 0,1 1 0,0-1 0,0 0 0,0 1 0,-1-1 0,1 0 0,0 0 0,0-1 0,0 1 0,1 0 0,-1-1 0,0 1 0,0-1 0,0 0 0,0 1 0,0-1 0,1 0 0,-1 0 0,0-1 0,0 1 0,0 0 0,0-1 0,1 1 0,-1-1 0,0 0 0,0 0 0,0 1 0,0-2 0,-1 1 0,1 0 0,0 0 0,0 0 0,0-1 0,-1 1 0,1-1 0,-1 1 0,1-1 0,-1 0 0,0 0 0,0 0 0,2-2 0,4-8 0,-1 0 0,0-1 0,0 0 0,-2 0 0,1 0 0,-2-1 0,0 1 0,0-1 0,-1 0 0,-1 0 0,0 0 0,-3-26 0,3 73 0,-2-12 0,1 0 0,2 0 0,0 0 0,1 0 0,1 0 0,9 28 0,-6-31-119,-4-10 170,0 1-1,0-1 1,1 0-1,8 11 1,-10-17-145,0 1 0,0-1 1,0 1-1,1-1 0,0 0 1,-1 0-1,1 0 0,0 0 1,0 0-1,0-1 0,0 1 1,0-1-1,0 0 0,0 0 1,6 1-1,11 1-6732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11:06.8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314 145 24575,'-1'-7'0,"1"-1"0,1 1 0,-1-1 0,2 1 0,-1 0 0,1-1 0,0 1 0,0 0 0,0 0 0,1 0 0,5-7 0,-5 10 0,0 0 0,0 0 0,0 1 0,1-1 0,0 1 0,0 0 0,-1 0 0,2 0 0,-1 1 0,0 0 0,0 0 0,1 0 0,-1 0 0,1 0 0,0 1 0,-1 0 0,1 0 0,6 0 0,-3-1 0,0 1 0,0 0 0,0 1 0,0 0 0,0 0 0,0 1 0,0 0 0,0 1 0,0-1 0,12 6 0,-14-5 0,-1 1 0,0 0 0,0 1 0,0-1 0,0 1 0,0 0 0,-1 0 0,1 1 0,-1-1 0,0 1 0,-1 0 0,1 0 0,-1 0 0,4 9 0,8 20 0,-2 0 0,-1 0 0,-2 1 0,-1 1 0,4 38 0,-11-63 0,0 1 0,-1-1 0,0 1 0,-1 0 0,-1-1 0,0 1 0,0-1 0,-1 1 0,-4 12 0,4-19 0,0 0 0,0-1 0,-1 0 0,1 1 0,-1-1 0,0 0 0,0 0 0,-1 0 0,1-1 0,-1 1 0,0-1 0,0 0 0,0 0 0,0 0 0,0-1 0,-1 1 0,1-1 0,-1 0 0,0 0 0,1-1 0,-1 1 0,0-1 0,-9 1 0,-6 1 0,-1 0 0,0-2 0,0 0 0,0-1 0,-35-5 0,42-3 0,18 0 0,26-6 0,-11 11 0,1 1 0,0 1 0,0 0 0,0 2 0,0 0 0,0 1 0,0 1 0,-1 1 0,1 1 0,21 8 0,-25-7 0,0 0 0,0 1 0,0 1 0,-1 0 0,0 1 0,-1 1 0,0 0 0,0 1 0,-1 1 0,0 0 0,-1 1 0,10 14 0,-17-20 0,-1 0 0,0 0 0,-1 1 0,0-1 0,0 1 0,-1 0 0,0 0 0,0 0 0,0 0 0,-1 0 0,-1 0 0,1 0 0,-1 0 0,-2 14 0,1-16 0,0 0 0,0-1 0,0 1 0,-1-1 0,0 1 0,0-1 0,0 0 0,-1 0 0,0 0 0,0 0 0,0 0 0,-1-1 0,1 1 0,-1-1 0,0 0 0,0 0 0,0 0 0,-1-1 0,0 0 0,1 0 0,-8 4 0,-3-1 0,0-1 0,0-1 0,0 0 0,0-1 0,-1 0 0,-24 0 0,-102-7 0,58 1 0,-16 4 0,-81-4 0,36-28-1365,118 28-5461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11:11.3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101 130 24575,'0'-1'0,"0"0"0,0 0 0,0 0 0,-1 0 0,1 0 0,0-1 0,0 1 0,-1 0 0,1 0 0,0 0 0,-1 0 0,1 0 0,-1 0 0,0 0 0,1 0 0,-1 1 0,0-1 0,1 0 0,-1 0 0,0 0 0,0 1 0,0-1 0,0 0 0,0 1 0,0-1 0,1 1 0,-1-1 0,-1 1 0,1-1 0,0 1 0,0 0 0,0 0 0,0-1 0,0 1 0,0 0 0,0 0 0,0 0 0,0 0 0,0 0 0,-1 0 0,0 1 0,-1-1 0,1 0 0,-1 1 0,0 0 0,0-1 0,0 1 0,1 0 0,-1 0 0,0 0 0,1 1 0,-1-1 0,1 1 0,0-1 0,-1 1 0,-3 4 0,3-3 0,1 1 0,-1-1 0,0 1 0,1 0 0,0 0 0,0 1 0,0-1 0,1 0 0,-1 0 0,1 1 0,0-1 0,0 1 0,1-1 0,-1 1 0,1 0 0,0-1 0,0 1 0,1-1 0,1 8 0,-1-10 0,0 1 0,0 0 0,1-1 0,-1 1 0,1-1 0,-1 0 0,1 0 0,0 1 0,0-1 0,0 0 0,0-1 0,1 1 0,-1 0 0,1-1 0,-1 1 0,1-1 0,-1 1 0,1-1 0,-1 0 0,1 0 0,0-1 0,0 1 0,0 0 0,-1-1 0,1 0 0,0 0 0,0 0 0,0 0 0,0 0 0,0 0 0,3-2 0,-1 2 0,0-2 0,-1 1 0,1-1 0,-1 1 0,0-1 0,1 0 0,-1-1 0,0 1 0,0-1 0,0 0 0,-1 0 0,1 0 0,-1 0 0,1-1 0,-1 1 0,0-1 0,0 0 0,-1 0 0,5-8 0,-3 3 0,0 1 0,0-1 0,0 0 0,-1 0 0,-1 0 0,0 0 0,0 0 0,0 0 0,-1-13 0,-6 2 0,5 20 0,0 0 0,0 0 0,-1 0 0,1 0 0,0 0 0,-1-1 0,1 1 0,0 0 0,-1 0 0,1 0 0,0 0 0,-1 0 0,1 0 0,0 0 0,-1 0 0,1 0 0,0 0 0,-1 1 0,1-1 0,0 0 0,-1 0 0,1 0 0,0 0 0,-1 0 0,1 1 0,0-1 0,0 0 0,-1 0 0,1 0 0,0 1 0,0-1 0,-1 0 0,-1 2 0,0 1 0,1-1 0,-1 0 0,0 0 0,1 1 0,0-1 0,-1 1 0,1-1 0,0 1 0,0-1 0,0 6 0,0 9 0,1 0 0,1 0 0,0 0 0,1 0 0,1-1 0,1 1 0,0-1 0,10 23 0,8 40 0,-17-58 0,0-4 0,-1-1 0,-1 1 0,1 24 0,-4-38 0,1-1 0,-1 0 0,0 0 0,0 1 0,0-1 0,0 0 0,-1 1 0,1-1 0,0 0 0,-1 0 0,0 0 0,0 0 0,1 0 0,-1 1 0,0-1 0,-1 0 0,1-1 0,0 1 0,0 0 0,-1 0 0,1-1 0,-1 1 0,0 0 0,1-1 0,-1 0 0,0 1 0,0-1 0,0 0 0,0 0 0,0 0 0,0 0 0,0 0 0,-3 0 0,3-1 0,0 1 0,0-1 0,0 0 0,0 0 0,0 0 0,0 0 0,0-1 0,0 1 0,0 0 0,0-1 0,0 0 0,0 1 0,0-1 0,0 0 0,1 0 0,-1 0 0,0 0 0,1 0 0,-1 0 0,0 0 0,-1-3 0,1 1 0,-1 0 0,0-1 0,1 1 0,0-1 0,0 0 0,0 1 0,0-1 0,1 0 0,-2-8 0,1 5 0,1 1 0,0-1 0,0 0 0,0 1 0,1-1 0,0 0 0,1 1 0,-1-1 0,1 0 0,0 1 0,1-1 0,4-12 0,1 9 0,0 0 0,1 1 0,0 0 0,1 0 0,0 0 0,15-10 0,-14 12 0,-1-1 0,0 0 0,0-1 0,0 0 0,-1 0 0,8-14 0,-15 23 0,-1 0 0,0 0 0,1 0 0,-1 0 0,1 0 0,-1 0 0,0 0 0,1 0 0,-1 1 0,1-1 0,-1 0 0,0 0 0,1 0 0,-1 0 0,0 1 0,1-1 0,-1 0 0,0 0 0,1 1 0,-1-1 0,0 0 0,0 1 0,1-1 0,-1 0 0,0 1 0,0-1 0,1 0 0,-1 1 0,0-1 0,0 1 0,0-1 0,0 0 0,0 1 0,0-1 0,0 1 0,2 2 0,-1-1 0,1 0 0,0 1 0,0-1 0,-1 0 0,1 0 0,1 0 0,-1 0 0,0 0 0,0 0 0,1-1 0,-1 1 0,5 1 0,-4-2 0,1 0 0,-1 0 0,0-1 0,1 1 0,-1-1 0,1 0 0,-1 0 0,1 0 0,-1-1 0,1 1 0,-1-1 0,1 0 0,-1 1 0,0-2 0,1 1 0,-1 0 0,0-1 0,0 1 0,4-4 0,-3 2 0,0-1 0,0 0 0,-1 0 0,1 0 0,-1 0 0,0-1 0,0 1 0,0-1 0,-1 0 0,1 0 0,1-8 0,0 1 0,-1 0 0,0 0 0,-1-1 0,0 1 0,-1-1 0,0 1 0,-1-1 0,-1 0 0,0 1 0,-4-17 0,4 27 0,0-1 0,0 1 0,0-1 0,0 1 0,-1 0 0,1-1 0,-1 1 0,0 0 0,0 0 0,0 0 0,0 0 0,0 0 0,0 0 0,0 1 0,-1-1 0,1 1 0,0 0 0,-1-1 0,1 1 0,-1 0 0,0 0 0,1 1 0,-1-1 0,0 1 0,0-1 0,1 1 0,-1 0 0,0 0 0,0 0 0,1 0 0,-5 1 0,4-1 0,0 1 0,0-1 0,0 1 0,0-1 0,0 1 0,0 0 0,0 0 0,0 0 0,0 1 0,1-1 0,-1 1 0,0-1 0,1 1 0,0 0 0,-1 0 0,1 0 0,0 0 0,0 0 0,0 1 0,0-1 0,0 1 0,1-1 0,-1 1 0,1 0 0,-1 0 0,1-1 0,0 1 0,-1 6 0,1-4 9,1 0 1,-1 1-1,1-1 0,0 0 0,1 1 1,-1-1-1,1 0 0,0 1 0,0-1 0,1 0 1,0 0-1,2 5 0,-2-7-77,-1-1 1,1 1-1,0-1 1,0 1-1,1-1 1,-1 0-1,0 0 1,1 0-1,-1 0 1,1-1-1,0 1 1,0-1-1,-1 1 1,1-1-1,0 0 1,0 0-1,0 0 1,0-1-1,0 1 1,1-1-1,4 1 1,6 0-6759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11:12.0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 51 24575,'0'1'0,"0"0"0,0 0 0,0 0 0,0 0 0,1 0 0,-1 1 0,0-1 0,1 0 0,-1 0 0,1 0 0,-1 0 0,1 0 0,-1 0 0,1-1 0,0 1 0,-1 0 0,1 0 0,0 0 0,0-1 0,0 1 0,0 0 0,0-1 0,0 1 0,0 0 0,0-1 0,0 0 0,0 1 0,0-1 0,0 1 0,0-1 0,0 0 0,0 0 0,0 0 0,0 0 0,0 0 0,1 0 0,-1 0 0,0 0 0,0 0 0,0 0 0,0 0 0,0-1 0,0 1 0,0-1 0,0 1 0,0-1 0,0 1 0,0-1 0,0 1 0,0-1 0,0 0 0,0 1 0,0-1 0,-1 0 0,1 0 0,0 0 0,-1 0 0,1 0 0,0 1 0,-1-1 0,1 0 0,-1-1 0,0 1 0,1 0 0,-1 0 0,0 0 0,1 0 0,-1-2 0,1 2 0,-1-1 0,1 1 0,-1-1 0,0 1 0,1-1 0,-1 1 0,0-1 0,0 0 0,0 1 0,0-1 0,0 1 0,0-1 0,-1 0 0,1 1 0,0-1 0,-1 1 0,1-1 0,-1 1 0,0-1 0,1 1 0,-1-1 0,0 1 0,0 0 0,0 0 0,0-1 0,0 1 0,0 0 0,0 0 0,-1 0 0,1 0 0,0 0 0,-1 0 0,1 0 0,0 1 0,-1-1 0,1 0 0,-1 1 0,1-1 0,-1 1 0,1-1 0,-1 1 0,0 0 0,1 0 0,-1 0 0,1 0 0,-1 0 0,-3 0 0,2 1 0,0-1 0,0 1 0,0 0 0,0-1 0,0 1 0,0 1 0,0-1 0,1 0 0,-1 1 0,0-1 0,1 1 0,-1 0 0,1 0 0,-1 0 0,1 0 0,0 0 0,0 1 0,0-1 0,0 1 0,0-1 0,1 1 0,-1 0 0,1-1 0,0 1 0,-2 5 0,1 1 0,1 0 0,0 0 0,0 0 0,1 0 0,0 1 0,1-1 0,2 13 0,-3-20 0,0-1 0,0 1 0,1 0 0,-1-1 0,1 1 0,-1 0 0,1-1 0,-1 1 0,1-1 0,0 1 0,0-1 0,0 1 0,0-1 0,0 1 0,0-1 0,0 0 0,0 0 0,1 0 0,-1 0 0,0 0 0,1 0 0,-1 0 0,1 0 0,-1 0 0,1 0 0,-1-1 0,1 1 0,0-1 0,-1 1 0,1-1 0,0 0 0,-1 0 0,1 1 0,0-1 0,0 0 0,-1-1 0,1 1 0,0 0 0,-1 0 0,1-1 0,0 1 0,-1-1 0,1 1 0,-1-1 0,1 0 0,1-1 0,0 1 0,-1 0 0,1-1 0,-1 1 0,0-1 0,1 0 0,-1 0 0,0 0 0,0 0 0,0 0 0,0 0 0,-1 0 0,1-1 0,-1 1 0,1 0 0,-1-1 0,0 0 0,0 1 0,1-5 0,7-55 0,-4 16 0,-5 46 0,0 0 0,0 0 0,0 0 0,-1 0 0,1-1 0,0 1 0,0 0 0,0 0 0,0 0 0,0 0 0,0 0 0,0-1 0,0 1 0,0 0 0,0 0 0,0 0 0,0 0 0,0-1 0,0 1 0,0 0 0,0 0 0,0 0 0,0 0 0,0 0 0,0-1 0,1 1 0,-1 0 0,0 0 0,0 0 0,0 0 0,0 0 0,0 0 0,0-1 0,0 1 0,0 0 0,1 0 0,-1 0 0,0 0 0,0 0 0,0 0 0,0 0 0,0 0 0,1 0 0,-1 0 0,0 0 0,0 0 0,0 0 0,0 0 0,1 0 0,-1 0 0,0 0 0,0 0 0,0 0 0,0 0 0,0 0 0,1 0 0,-1 0 0,0 0 0,0 0 0,0 0 0,0 0 0,0 0 0,1 0 0,3 14 0,0 21 0,14 134 0,-10-116 0,1 84 0,-7-98 0,-1-28 0,0 1 0,-1-1 0,0 0 0,-1 0 0,0 0 0,-5 21 0,6-31 0,0 0 0,0 0 0,-1 0 0,1 0 0,0 0 0,-1 0 0,1 0 0,-1 0 0,1-1 0,-1 1 0,1 0 0,-1 0 0,0 0 0,1-1 0,-1 1 0,0 0 0,0 0 0,0-1 0,1 1 0,-1-1 0,0 1 0,0-1 0,0 1 0,0-1 0,0 0 0,0 1 0,0-1 0,0 0 0,0 0 0,0 0 0,0 0 0,0 0 0,0 0 0,0 0 0,0 0 0,0 0 0,0 0 0,0 0 0,0-1 0,0 1 0,0 0 0,0-1 0,0 1 0,0-1 0,0 1 0,0-1 0,1 0 0,-1 1 0,-1-2 0,-2-1 0,0-1 0,1 1 0,0-1 0,-1 1 0,1-1 0,1 0 0,-1 0 0,1-1 0,-3-5 0,-2-6 0,2 0 0,0-1 0,1 0 0,1 0 0,0 0 0,0-25 0,3 36 0,0 0 0,0 0 0,1 0 0,0 0 0,0 0 0,1 0 0,-1 0 0,1 0 0,1 1 0,-1-1 0,1 0 0,0 1 0,0 0 0,0 0 0,1 0 0,0 0 0,0 0 0,0 1 0,1 0 0,-1 0 0,7-4 0,27-21-1365,-27 19-5461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11:13.5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76 148 24575,'7'0'0,"-1"-1"0,0 1 0,0-1 0,0-1 0,0 1 0,0-1 0,0 0 0,8-3 0,-13 4 0,1 0 0,-1 0 0,1 0 0,-1 1 0,1-1 0,-1-1 0,1 1 0,-1 0 0,0 0 0,0 0 0,1-1 0,-1 1 0,0-1 0,0 1 0,0-1 0,-1 1 0,1-1 0,0 1 0,-1-1 0,1 0 0,0 1 0,-1-1 0,0 0 0,1 0 0,-1 1 0,0-1 0,0 0 0,0 0 0,0 1 0,-1-1 0,1 0 0,0 0 0,-1-2 0,0 2 0,0 1 0,0-1 0,-1 0 0,1 0 0,0 1 0,-1-1 0,1 1 0,-1-1 0,1 1 0,-1 0 0,0-1 0,1 1 0,-1 0 0,0 0 0,0 0 0,0 1 0,0-1 0,0 0 0,0 1 0,0-1 0,0 1 0,0-1 0,0 1 0,0 0 0,0 0 0,0 0 0,-1 0 0,1 1 0,-3 0 0,1-1 0,0 0 0,0 1 0,0 0 0,0 0 0,0 0 0,0 0 0,1 1 0,-1-1 0,0 1 0,1 0 0,-1 0 0,1 1 0,0-1 0,-5 4 0,2 4 0,0-1 0,1 1 0,0-1 0,1 1 0,0 1 0,0-1 0,1 0 0,-3 20 0,5-23 0,0 0 0,0 0 0,1 0 0,-1 0 0,1 0 0,1 0 0,0 0 0,0 0 0,0 0 0,1 0 0,0 0 0,0 0 0,0-1 0,6 10 0,-8-15 0,1 1 0,0-1 0,0 0 0,0 1 0,0-1 0,0 0 0,0 0 0,0 0 0,0 0 0,0 0 0,1 0 0,-1 0 0,0 0 0,1 0 0,-1-1 0,1 1 0,-1 0 0,0-1 0,1 0 0,-1 1 0,1-1 0,0 0 0,-1 1 0,1-1 0,-1 0 0,3-1 0,-2 1 0,1-1 0,-1 0 0,1-1 0,-1 1 0,0 0 0,0-1 0,1 1 0,-1-1 0,0 0 0,0 1 0,0-1 0,-1 0 0,4-5 0,1-1 0,-1 0 0,0 0 0,0-1 0,-1 0 0,0 0 0,-1 0 0,4-15 0,0-16 0,-2 13 0,3-55 0,-9 99 0,0 1 0,1 1 0,1 0 0,0 0 0,6 29 0,-6-45 0,-1-1 0,1 1 0,-1-1 0,1 1 0,0-1 0,0 0 0,0 0 0,0 1 0,0-1 0,0 0 0,1 0 0,-1 0 0,1 0 0,-1 0 0,1 0 0,0-1 0,0 1 0,-1 0 0,1-1 0,1 0 0,-1 1 0,0-1 0,0 0 0,0 0 0,1 0 0,-1 0 0,0-1 0,1 1 0,-1-1 0,1 1 0,-1-1 0,1 0 0,-1 0 0,1 0 0,-1 0 0,0 0 0,1-1 0,-1 1 0,1-1 0,-1 1 0,1-1 0,-1 0 0,0 0 0,0 0 0,4-3 0,-2 2 0,-1 0 0,0 0 0,1-1 0,-1 0 0,0 1 0,0-1 0,-1 0 0,1-1 0,-1 1 0,0 0 0,1-1 0,-1 1 0,-1-1 0,1 0 0,-1 1 0,2-6 0,16-72 0,-13 48 0,1 12 0,-3 20 0,2 33 0,-2-3 0,-1-13 0,-2 0 0,0 30 0,-2-35 0,1-1 0,0 1 0,1-1 0,0 1 0,0-1 0,1 0 0,1 1 0,5 15 0,-3-90 0,-5 54 0,-1 0 0,0 0 0,0 0 0,-1 0 0,0 0 0,-1 1 0,0-1 0,0 0 0,-8-14 0,2 10 0,0 1 0,-1 0 0,0 0 0,-1 1 0,-15-13 0,26 25 0,0 0 0,0 0 0,-1 0 0,1 0 0,0-1 0,0 1 0,0 0 0,-1 0 0,1 0 0,0 0 0,0 0 0,0-1 0,0 1 0,0 0 0,0 0 0,-1 0 0,1-1 0,0 1 0,0 0 0,0 0 0,0 0 0,0-1 0,0 1 0,0 0 0,0 0 0,0-1 0,0 1 0,0 0 0,0 0 0,0 0 0,0-1 0,0 1 0,0 0 0,0 0 0,0 0 0,0-1 0,0 1 0,1 0 0,-1 0 0,0 0 0,0-1 0,0 1 0,0 0 0,0 0 0,1 0 0,-1 0 0,0-1 0,0 1 0,1 0 0,15-4 0,27 3 0,-39 1 0,20 1 0,0-1 0,1-2 0,-1 0 0,0-2 0,37-10 0,-60 14 0,0 0 0,0-1 0,0 1 0,0 0 0,0 0 0,0 0 0,0 0 0,0 0 0,0 0 0,0 0 0,0 0 0,0 0 0,-1 0 0,1 0 0,0 1 0,0-1 0,0 0 0,0 1 0,0-1 0,0 1 0,0-1 0,0 1 0,-1-1 0,1 1 0,1 1 0,0 0 0,-1 0 0,0 0 0,0 0 0,0 0 0,0 1 0,0-1 0,0 0 0,-1 1 0,1-1 0,0 5 0,0 8 0,0 1 0,-4 28 0,2-26 0,1-14 0,0 0 0,0 0 0,0 0 0,1 0 0,0 0 0,0 0 0,0-1 0,0 1 0,1 0 0,-1 0 0,1-1 0,0 1 0,0-1 0,0 0 0,0 0 0,1 1 0,-1-1 0,1-1 0,0 1 0,0 0 0,0-1 0,5 4 0,-6-5 0,0 0 0,1 0 0,-1 0 0,1 0 0,-1-1 0,1 1 0,-1-1 0,1 0 0,-1 1 0,1-1 0,0 0 0,-1 0 0,1-1 0,-1 1 0,1-1 0,-1 1 0,1-1 0,-1 0 0,1 0 0,-1 0 0,0 0 0,1 0 0,-1 0 0,0-1 0,0 1 0,0-1 0,0 1 0,0-1 0,0 0 0,0 0 0,-1 0 0,1 0 0,-1 0 0,3-4 0,2-7 0,-1 1 0,0-1 0,0 0 0,-1 0 0,-1 0 0,0-1 0,-1 1 0,-1-1 0,0 1 0,-2-28 0,0 80 0,0-20 0,1 0 0,3 29 0,-3-42 0,1-1 0,1 1 0,-1-1 0,1 1 0,0-1 0,0 0 0,0 0 0,1 0 0,0 0 0,0 0 0,0-1 0,0 1 0,7 6 0,18 13-1365,-20-18-5461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5:56.8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24575,'6'0'0,"8"0"0,8 0 0,5 0 0,5 0 0,-3 6 0,-7 7 0,-6 9 0,-7 6 0,-11-2 0,-10-5 0,-4-1 0,-5-3 0,-5-4 0,2-11 0,11-6 0,14-2 0,6 1-8191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11:18.2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790 58 24575,'-1'-1'0,"1"0"0,-1 0 0,1 0 0,-1 1 0,1-1 0,-1 0 0,1 0 0,-1 0 0,0 1 0,0-1 0,1 1 0,-1-1 0,0 0 0,0 1 0,1-1 0,-1 1 0,0 0 0,0-1 0,0 1 0,0 0 0,0-1 0,-1 1 0,-30-9 0,21 7 0,-12-4 0,0 1 0,-32-2 0,0 0 0,12 3 0,0 1 0,-66 5 0,26-1 0,78-1 0,-1 1 0,1-1 0,0 1 0,-1 0 0,1 0 0,0 0 0,0 1 0,0 0 0,0 0 0,0 0 0,0 0 0,0 1 0,1 0 0,0 0 0,-1 0 0,1 0 0,0 1 0,-5 6 0,3-3 0,1 1 0,0 0 0,0 0 0,1 0 0,0 1 0,1-1 0,-1 1 0,2 0 0,-4 16 0,-20 66 0,18-65 0,-11 50 0,11-25 0,-1 93 0,9 650 0,-1-762 0,-3-1 0,-9 45 0,7-45 0,1 0 0,-2 50 0,8 483 0,18-423 0,-18-75 0,-4 115 0,-14-96 0,12-67 0,1 0 0,0 0 0,-1 36 0,-6 73 0,3-59 0,2-23 0,4-35 0,1 0 0,0 1 0,0-1 0,1 0 0,0 0 0,0 0 0,1 1 0,3 10 0,18 100 0,-14-48 0,-7-52 0,1 0 0,1 1 0,10 39 0,-10-55 0,-1 0 0,1 0 0,0 0 0,0 0 0,0-1 0,1 1 0,0-1 0,0 0 0,0 0 0,1 0 0,-1-1 0,1 0 0,0 0 0,1 0 0,-1 0 0,1-1 0,7 4 0,16 6 0,-5 0 0,1-2 0,0-1 0,1-1 0,0-1 0,31 5 0,85 5 0,-41-1 0,-71-11 0,0-1 0,55 2 0,-59-8 0,0 1 0,0 2 0,-1 0 0,1 2 0,-1 0 0,26 9 0,-36-9 16,1-1 0,-1-1 1,1 0-1,0-1 0,-1-1 0,1 0 0,17-3 0,-17 1-265,1 1 0,0 1 0,0 0 0,-1 2 0,28 4 0,-33-2-6577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4:14:09.5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110 74 24575,'0'-2'0,"1"1"0,-1-1 0,1 1 0,0-1 0,0 1 0,-1-1 0,1 1 0,0 0 0,0-1 0,1 1 0,-1 0 0,0 0 0,0 0 0,1 0 0,-1 0 0,0 0 0,1 0 0,-1 0 0,1 0 0,-1 1 0,1-1 0,0 1 0,-1-1 0,1 1 0,-1-1 0,1 1 0,3 0 0,53-7 0,-52 7 0,307-3 0,-161 5 0,-126 0 0,0 0 0,48 12 0,-46-7 0,0-2 0,36 2 0,-47-7 0,249-2 0,-69-32 0,-342 35 0,57-3 0,33 2 0,0-3 0,-86-15 0,63 8 0,0 3 0,-153 8 0,90 1 0,-108-2 0,250 0 0,48 0 0,1 1 0,-1 2 0,68 14 0,-61-8 0,-1-3 0,1-2 0,106-6 0,-46-1 0,293 3 0,-1670 0 0,2078 0 0,-807 0-273,1 0 0,-1 1 0,0 0 0,12 4 0,1 2-6553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5:57.4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179 64 24575,'0'0'0,"1"1"0,0-1 0,0 0 0,-1 0 0,1 0 0,0 0 0,0-1 0,-1 1 0,1 0 0,0 0 0,0 0 0,-1 0 0,1-1 0,0 1 0,0 0 0,-1-1 0,1 1 0,0-1 0,-1 1 0,1-1 0,-1 1 0,1-1 0,-1 1 0,1-1 0,-1 1 0,1-1 0,-1 0 0,1 1 0,-1-1 0,0 0 0,1 1 0,-1-1 0,0 0 0,0 0 0,0 1 0,1-1 0,-1 0 0,0 0 0,0 1 0,0-1 0,0 0 0,0 0 0,0 0 0,0 1 0,-1-1 0,1 0 0,0 0 0,0 1 0,-1-1 0,1-1 0,-1 0 0,0 0 0,0 0 0,0-1 0,0 1 0,-1 0 0,1 0 0,0 0 0,-1 0 0,0 1 0,1-1 0,-1 0 0,0 1 0,0-1 0,0 1 0,-4-3 0,1 3 0,-1-1 0,1 1 0,0 1 0,-1-1 0,1 1 0,-1 0 0,0 0 0,1 0 0,-1 1 0,1 0 0,0 0 0,-1 0 0,1 1 0,0 0 0,0 0 0,0 0 0,0 1 0,0-1 0,0 1 0,1 0 0,-1 1 0,-6 6 0,7-7 0,0 0 0,0 1 0,1 0 0,0 0 0,0 0 0,0 0 0,0 0 0,1 0 0,-1 1 0,1-1 0,0 1 0,0 0 0,1 0 0,-1 0 0,1 0 0,0-1 0,1 2 0,-1-1 0,1 0 0,0 0 0,0 0 0,1 0 0,-1 0 0,1 0 0,2 5 0,-2-7 0,0 0 0,0-1 0,1 1 0,-1-1 0,1 1 0,0-1 0,-1 1 0,1-1 0,0 0 0,0 0 0,1 0 0,-1 0 0,0 0 0,1-1 0,-1 1 0,1-1 0,-1 1 0,1-1 0,0 0 0,0 0 0,0 0 0,-1 0 0,1-1 0,0 1 0,0-1 0,0 0 0,0 0 0,0 0 0,0 0 0,5-1 0,-2 0 0,0 0 0,0 0 0,0-1 0,0 0 0,0 0 0,0 0 0,-1-1 0,1 0 0,-1 0 0,0 0 0,0-1 0,0 0 0,0 0 0,4-4 0,0-6 0,-8 11 0,1 0 0,0 0 0,0 0 0,0 0 0,0 0 0,0 0 0,1 0 0,0 1 0,-1-1 0,1 1 0,5-4 0,-6 9 0,-1-1 0,0 1 0,0-1 0,0 1 0,0-1 0,0 1 0,-1 0 0,1-1 0,-1 1 0,0 0 0,0-1 0,0 1 0,0 0 0,0 4 0,0 1 0,0-5-62,0 0 0,0-1 0,1 1 0,-1 0 0,1 0 0,0 0 0,0 0 0,0 0 0,0-1 0,0 1 0,0 0 0,1-1-1,0 1 1,-1-1 0,1 0 0,0 1 0,0-1 0,0 0 0,0 0 0,1 0 0,3 2 0,7 0-6764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51:45.8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0 374 24575,'6'-2'0,"-1"0"0,0 0 0,0-1 0,0 1 0,0-1 0,0-1 0,-1 1 0,1-1 0,-1 1 0,0-1 0,0-1 0,4-5 0,4-2 0,-12 12 0,38-36 0,57-70 0,-85 94 0,-2-1 0,1 0 0,-2 0 0,0-1 0,0 0 0,-1 0 0,-1-1 0,0 1 0,-1-1 0,2-21 0,-11 368 0,8-181 0,-3-134-124,0 0 0,-2 0 0,1 0 0,-2-1 0,0 1 0,-2 0-1,1-1 1,-2 0 0,0 0 0,-10 18 0,5-15-6702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5:57.6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150 0 24575,'-6'0'0,"-2"6"0,0 8 0,-4 2 0,-1 3 0,3 6 0,3 3 0,-4-2 0,0 0 0,2 2 0,3 2 0,1 2 0,-3-5 0,-1 0 0,-4-6 0,-1-5-8191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5:58.3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24575,'0'22'0,"1"0"0,0-1 0,2 1 0,1 0 0,0-1 0,2 0 0,0 0 0,1-1 0,11 21 0,-17-39 0,0 1 0,1-1 0,-1 1 0,1-1 0,-1 0 0,1 0 0,0 0 0,0 0 0,0 0 0,0 0 0,0 0 0,1 0 0,-1-1 0,0 1 0,1-1 0,-1 0 0,1 0 0,-1 0 0,1 0 0,0 0 0,0 0 0,3 0 0,-2-1 0,1-1 0,-1 1 0,0-1 0,0 0 0,0 0 0,0 0 0,0-1 0,0 1 0,-1-1 0,1 0 0,0 0 0,-1 0 0,6-5 0,0 0 0,-1 0 0,0 0 0,-1-1 0,0-1 0,0 1 0,0-1 0,-1 0 0,-1-1 0,1 1 0,6-19 0,-4 10 0,-8 40 0,0 3 0,0-20 0,0 0 0,1 1 0,0-1 0,0 0 0,0 0 0,0 0 0,1 0 0,0 0 0,0 0 0,0-1 0,1 1 0,0 0 0,-1-1 0,2 0 0,-1 0 0,0 0 0,1 0 0,0 0 0,0-1 0,0 0 0,0 0 0,0 0 0,1 0 0,-1-1 0,1 1 0,0-1 0,0 0 0,0 0 0,0-1 0,0 0 0,0 0 0,0 0 0,0 0 0,0-1 0,1 0 0,-1 0 0,0 0 0,0-1 0,1 0 0,-1 0 0,0 0 0,5-2 0,-7 1 0,0 0 0,1 0 0,-1 0 0,0 0 0,-1 0 0,1-1 0,0 1 0,-1-1 0,1 0 0,-1 0 0,0 0 0,0 0 0,0 0 0,0-1 0,0 1 0,-1 0 0,0-1 0,1 1 0,-1-1 0,-1 0 0,2-5 0,0-6 0,0-1 0,-2 1 0,0-26 0,-1 59 0,0-3 0,1 0 0,0 0 0,1 0 0,0 0 0,1-1 0,5 16 0,-2-16-273,0-1 0,2 1 0,-1-1 0,15 21 0,-4-13-6553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5:59.7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288 71 24575,'0'-3'0,"-1"1"0,0-1 0,1 0 0,-1 0 0,-1 0 0,1 1 0,0-1 0,-1 1 0,1-1 0,-1 1 0,0-1 0,1 1 0,-1 0 0,0 0 0,-1 0 0,1 0 0,0 0 0,-1 0 0,1 1 0,-1-1 0,1 1 0,-1 0 0,0-1 0,1 1 0,-1 0 0,-4 0 0,-3-3 0,-1 1 0,0 1 0,0 0 0,0 1 0,-17-1 0,21 2 0,0 1 0,1 0 0,-1 0 0,0 0 0,1 1 0,0 0 0,-1 0 0,1 1 0,0-1 0,0 1 0,0 1 0,1-1 0,-1 1 0,1 0 0,0 1 0,0-1 0,0 1 0,0 0 0,1 0 0,0 0 0,0 1 0,0-1 0,1 1 0,0 0 0,0 0 0,1 0 0,-1 0 0,1 1 0,0-1 0,1 1 0,0-1 0,0 1 0,0 0 0,1-1 0,0 1 0,0 0 0,1-1 0,0 1 0,0 0 0,4 12 0,-4-16 0,0 0 0,1-1 0,-1 1 0,1 0 0,0 0 0,0-1 0,0 1 0,0-1 0,0 0 0,0 0 0,1 1 0,-1-2 0,1 1 0,0 0 0,-1 0 0,1-1 0,6 3 0,-3-2 0,-1-1 0,1 0 0,0 0 0,0 0 0,0-1 0,0 1 0,0-2 0,0 1 0,7-2 0,0 0 0,0-1 0,1-1 0,-1 0 0,0-1 0,-1 0 0,1-1 0,19-13 0,-22 12 0,-1-1 0,0-1 0,0 1 0,-1-1 0,0-1 0,9-14 0,-8 12 0,-5 11 0,-2 9 0,-1 12 0,-4 63 0,1-52 0,1 1 0,1-1 0,2 0 0,1 1 0,8 33 0,-5-44 0,-1 1 0,-1 0 0,-1 0 0,1 38 0,-4-56 0,1 1 0,-2 0 0,1-1 0,0 1 0,-1-1 0,0 1 0,0-1 0,0 0 0,-1 1 0,1-1 0,-1 0 0,0 0 0,0 0 0,-1 0 0,1 0 0,-1-1 0,0 1 0,0-1 0,0 1 0,0-1 0,0 0 0,-1 0 0,0-1 0,1 1 0,-1-1 0,0 1 0,0-1 0,0-1 0,-8 3 0,3-1 0,-1-1 0,1 0 0,-1-1 0,0 0 0,0-1 0,1 0 0,-1 0 0,-19-4 0,25 4 0,1-1 0,-1-1 0,1 1 0,-1 0 0,1-1 0,-1 0 0,1 0 0,0 0 0,0 0 0,0 0 0,0-1 0,0 1 0,1-1 0,-1 0 0,1 1 0,-1-1 0,1-1 0,0 1 0,0 0 0,0 0 0,1-1 0,-1 1 0,1-1 0,0 1 0,-1-8 0,0 0 15,1-1 0,0 0 0,0 0 0,2 0 0,-1 1 0,1-1 0,4-12 0,-4 17-121,0 1 0,1-1 0,0 1 0,1-1 0,-1 1 0,1 0-1,0 0 1,1 0 0,0 1 0,0-1 0,0 1 0,0 0 0,9-8 0,6 0-6720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6:00.1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38 319 24575,'0'-4'0,"0"1"0,1-1 0,0 1 0,-1-1 0,1 1 0,0-1 0,1 1 0,-1 0 0,1 0 0,-1-1 0,1 1 0,0 0 0,0 1 0,0-1 0,1 0 0,2-2 0,52-40 0,-48 40 0,0-1 0,-1-1 0,0 1 0,0-1 0,0 0 0,-1-1 0,7-9 0,-11 12 0,0 0 0,0 0 0,-1 0 0,0 0 0,0-1 0,-1 1 0,1-1 0,-1 1 0,0-1 0,-1 0 0,1 1 0,-1-1 0,0 0 0,-1 1 0,1-1 0,-1 0 0,-2-7 0,2 10 0,0 0 0,-1 0 0,1 1 0,-1-1 0,1 0 0,-1 1 0,0 0 0,0-1 0,0 1 0,0 0 0,-1 0 0,1 0 0,0 0 0,-1 0 0,0 0 0,1 1 0,-1 0 0,0-1 0,0 1 0,0 0 0,0 0 0,0 0 0,0 1 0,0-1 0,0 1 0,0 0 0,0-1 0,0 1 0,0 1 0,0-1 0,0 0 0,-6 2 0,4-1 0,-1 1 0,1-1 0,0 1 0,0 0 0,0 1 0,0-1 0,0 1 0,1 0 0,-1 0 0,1 0 0,0 0 0,0 1 0,0 0 0,0 0 0,-4 6 0,2-2 0,1-1 0,1 1 0,-1 0 0,2 0 0,-1 0 0,1 1 0,0 0 0,0-1 0,-1 13 0,3-14 0,0 1 0,1 0 0,-1 0 0,2 0 0,-1 0 0,1-1 0,0 1 0,1 0 0,-1-1 0,6 14 0,-5-16 0,0-1 0,1 1 0,-1-1 0,1 0 0,0 0 0,0 0 0,0 0 0,1-1 0,-1 1 0,1-1 0,0 0 0,0 0 0,0 0 0,1 0 0,-1-1 0,0 0 0,9 3 0,-4-3-62,1 0 0,-1 0 0,1-1 0,0 0 0,-1-1 0,1 0 0,0-1 0,-1 0 0,1 0 0,0-1 0,-1 0 0,0-1-1,1 0 1,-1-1 0,0 0 0,-1 0 0,1 0 0,-1-1 0,0-1 0,0 0 0,10-9 0,-3-1-6764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6:00.5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24575,'1'5'0,"0"-1"0,0 1 0,0-1 0,1 0 0,-1 1 0,5 7 0,8 23 0,5 43 0,-12-51 0,-1 0 0,6 50 0,-9-47 62,11 47-1,-8-47-805,5 45 0,-10-47-6082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6:00.9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36 24575,'0'-6'0,"6"-1"0,8-1 0,8 2 0,6 2 0,4 1 0,3 2 0,1 0 0,1 1 0,0 0 0,0 1 0,-1-1 0,-1 0 0,-5 0-8191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6:01.9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24575,'0'6'0,"0"8"0,0 8 0,0 5 0,0 5 0,0 3 0,6-5 0,2-1 0,0 0 0,-2 2 0,-2 1 0,-1 1 0,4-5 0,2-1 0,-2 1 0,-1 1 0,-2-4-8191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6:02.2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73 24575,'0'-6'0,"6"-3"0,8 2 0,8 0 0,6 3 0,-2-5 0,1 0 0,2 1 0,1 2 0,3 2 0,1 1 0,1 2 0,0 1 0,-5 0-8191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6:02.7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1 100 24575,'12'0'0,"5"0"0,0 0 0,32-6 0,-45 6 0,0-1 0,-1 0 0,1 0 0,0-1 0,-1 1 0,1-1 0,-1 1 0,1-1 0,-1 0 0,0-1 0,0 1 0,0 0 0,0-1 0,0 0 0,0 1 0,-1-1 0,0 0 0,3-5 0,-4 7 0,0 0 0,0 0 0,-1 0 0,1-1 0,-1 1 0,1 0 0,-1 0 0,0-1 0,1 1 0,-1 0 0,0-1 0,0 1 0,0 0 0,0-1 0,0 1 0,0 0 0,0-1 0,0 1 0,-1 0 0,1-1 0,-1 1 0,1 0 0,-1 0 0,1 0 0,-1-1 0,1 1 0,-1 0 0,0 0 0,0 0 0,0 0 0,0 0 0,0 0 0,0 0 0,0 0 0,0 0 0,0 1 0,0-1 0,0 0 0,0 1 0,0-1 0,-1 1 0,1-1 0,0 1 0,-1-1 0,1 1 0,0 0 0,0 0 0,-3 0 0,-1-1 0,1 0 0,-1 0 0,0 1 0,1 0 0,-1 0 0,0 0 0,0 1 0,1-1 0,-1 1 0,1 0 0,-1 0 0,1 1 0,-6 2 0,5-1 0,0 1 0,1-1 0,0 1 0,0 0 0,0 0 0,0 0 0,1 1 0,-1 0 0,1-1 0,0 1 0,1 0 0,-1 0 0,1 1 0,0-1 0,0 0 0,1 1 0,-1-1 0,1 1 0,0 8 0,1-10 0,0-1 0,0 1 0,0 0 0,1 0 0,-1-1 0,1 1 0,0-1 0,0 1 0,0-1 0,1 1 0,-1-1 0,1 1 0,0-1 0,0 0 0,0 0 0,0 0 0,0 0 0,1 0 0,-1-1 0,1 1 0,0-1 0,0 0 0,0 0 0,0 1 0,0-2 0,0 1 0,1 0 0,-1-1 0,1 0 0,5 2 0,1 0-57,-1-1 0,0 0 1,0 0-1,1-1 0,-1 0 0,1-1 0,-1 0 0,0-1 0,1 0 0,-1 0 0,0-1 1,1 0-1,-1-1 0,0 1 0,0-2 0,-1 0 0,1 0 0,-1 0 0,0-1 1,0 0-1,0-1 0,-1 1 0,11-12 0,-4-1-6769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6:03.2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1 24575,'-1'62'0,"-1"-32"0,2 0 0,1 0 0,1 1 0,12 54 0,-7-57 0,-6-19 0,0-1 0,1 0 0,1 0 0,-1 0 0,1 0 0,1 0 0,-1 0 0,1-1 0,9 14 0,-12-21 0,-1 0 0,0 0 0,1 0 0,-1 0 0,0 0 0,1 0 0,-1 0 0,1 0 0,-1 0 0,0 0 0,1 0 0,-1 0 0,0 0 0,1 0 0,-1 0 0,0 0 0,1-1 0,-1 1 0,0 0 0,1 0 0,-1 0 0,0 0 0,0-1 0,1 1 0,-1 0 0,0 0 0,0-1 0,1 1 0,-1 0 0,0 0 0,0-1 0,0 1 0,1 0 0,-1-1 0,0 1 0,0 0 0,0-1 0,0 1 0,0 0 0,0-1 0,0 1 0,1 0 0,-1-1 0,0 1 0,0 0 0,0-1 0,-1 1 0,1 0 0,0-1 0,0 1 0,0 0 0,0-1 0,3-22 0,-2-30 0,-2 30 0,2 0 0,0 1 0,1-1 0,8-31 0,-9 50 0,1-1 0,-1 1 0,1-1 0,0 1 0,0 0 0,0 0 0,0 0 0,1 0 0,-1 0 0,1 0 0,0 1 0,1-1 0,-1 1 0,0 0 0,1 0 0,0 0 0,0 0 0,0 1 0,0 0 0,0-1 0,0 2 0,0-1 0,1 0 0,-1 1 0,1 0 0,8-2 0,-10 3-76,-1 0 1,1 0-1,-1 0 0,1 0 0,-1 0 0,0 1 0,1-1 0,-1 1 1,0-1-1,1 1 0,-1 0 0,0 0 0,0 0 0,1 0 1,-1 1-1,0-1 0,2 3 0,11 11-6750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51:47.2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 40 24575,'0'0'0,"0"0"0,0 0 0,-1 0 0,1 0 0,0 0 0,0 0 0,0 0 0,0 0 0,0 1 0,0-1 0,-1 0 0,1 0 0,0 0 0,0 0 0,0 0 0,0 0 0,-1 0 0,1 0 0,0 0 0,0 0 0,0 0 0,0 0 0,0 0 0,-1 0 0,1 0 0,0-1 0,0 1 0,0 0 0,0 0 0,0 0 0,0 0 0,-1 0 0,1 0 0,0 0 0,0 0 0,0 0 0,0-1 0,0 1 0,0 0 0,0 0 0,0 0 0,-1 0 0,1 0 0,0 0 0,0-1 0,0 1 0,0 0 0,0 0 0,0 0 0,0 0 0,0 0 0,0-1 0,0 1 0,0 0 0,0 0 0,0 0 0,0 0 0,0 0 0,0-1 0,0 1 0,0 0 0,0 0 0,12-9 0,21-6 0,10 9 0,0 2 0,0 2 0,49 4 0,-48-1 0,-415 0 0,379 0 0,0 0 0,-1 1 0,1-1 0,-1 2 0,10 3 0,28 8 0,11-8-93,1-2-1,63-5 1,-68 0-992,-21 1-5741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7:37.9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55 24575,'770'0'0,"-751"-2"0,1 0 0,35-8 0,-34 5 0,0 1 0,27-1 0,-8 4 0,-9 1 0,0-1 0,0-2 0,32-7 0,-33 5 0,-1 1 0,1 2 0,44 2 0,-190 24 0,-50 6 0,109-19 0,29-6 0,0 0 0,-43 1 0,50-5 0,0 1 0,-32 8 0,31-5 0,-1-2 0,-23 2 0,-283-4 0,155-2 0,167 0 0,4 1 0,0 0 0,-1 0 0,1 0 0,0 0 0,-1 0 0,1 1 0,0-1 0,-1 1 0,1 0 0,0 0 0,0 0 0,0 0 0,-6 4 0,9-5 0,0 0 0,0 1 0,0-1 0,0 0 0,0 1 0,0-1 0,0 0 0,0 1 0,0-1 0,0 0 0,0 1 0,0-1 0,0 0 0,0 1 0,0-1 0,1 0 0,-1 1 0,0-1 0,0 0 0,0 0 0,1 1 0,-1-1 0,0 0 0,0 0 0,0 1 0,1-1 0,-1 0 0,0 0 0,0 0 0,1 1 0,-1-1 0,0 0 0,1 0 0,-1 0 0,0 0 0,1 0 0,-1 0 0,0 0 0,1 0 0,-1 0 0,0 0 0,1 0 0,-1 0 0,0 0 0,1 0 0,-1 0 0,0 0 0,19 4 0,51 1 0,103-5 0,-65-2 0,-77-1 0,-1 0 0,1-2 0,-1-1 0,48-17 0,-43 12 0,1 2 0,62-9 0,263 14 0,-192 7 0,-93-2 0,85-3 0,-126-4 0,-12 2 0,-46 16 0,3-5 0,-1-1 0,0 0 0,0-2 0,-25 2 0,-30 7 0,47-8 0,-48 3 0,46-6 0,-44 9 0,46-6 0,-1-2 0,-41 1 0,42-3 0,1 1 0,-50 9 0,44-5 0,1-2 0,-1-1 0,0-2 0,-45-4 0,-67 3 0,75 13 0,51-9 0,0 0 0,-27 1 0,6-5 0,28-1 0,0 1 0,0 0 0,-1 1 0,1 0 0,0 1 0,0 1 0,1 0 0,-24 9 0,79-5 0,-12-9 0,0 0 0,49-11 0,-50 8 0,69-5 0,-69 9 0,-1-1 0,29-7 0,-10 1 0,0 3 0,-1 2 0,91 6 0,-32 0 0,-4-2 0,113-3 0,-144-11 0,-52 8 0,0 2 0,31-3 0,135 6-1365,-163 1-5461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8:17.0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742 29 24575,'-111'-2'0,"-122"4"0,220 0 0,0 1 0,1 0 0,-1 0 0,1 1 0,0 1 0,0 0 0,0 1 0,1 0 0,0 0 0,0 1 0,0 1 0,1 0 0,0 0 0,1 1 0,0 0 0,0 1 0,-13 20 0,-52 68 0,10-15 0,56-67 0,1 1 0,0 0 0,1 0 0,1 0 0,1 1 0,0 0 0,2 0 0,-2 35 0,3-41 0,1 0 0,0 1 0,1-1 0,0 0 0,1 0 0,6 22 0,-4-26 0,-1 1 0,2-1 0,-1 0 0,1 0 0,0-1 0,1 1 0,0-1 0,0 0 0,12 9 0,-3-4 0,1-1 0,0 0 0,1-1 0,0-1 0,1-1 0,0-1 0,0 0 0,0-1 0,1-1 0,0-1 0,0 0 0,0-2 0,1 0 0,30-2 0,-16 3 0,0 0 0,0 2 0,58 17 0,-19-4 0,-33-9 0,-18-3 0,1-2 0,-1 0 0,27 1 0,-26-4 0,-1 2 0,26 6 0,-25-4 0,47 3 0,44 5 0,-78-7 0,52 2 0,-49-6 0,51 9 0,-53-5 0,61 2 0,406-9 0,-473 2 0,57 11 0,-56-6 0,55 2 0,1474-9 0,-1530-1 0,58-10 0,-57 7 0,54-3 0,1105 9 0,-1161-3 0,59-10 0,-58 6 0,57-2 0,362 9 0,-427-3 0,-1 0 0,41-10 0,-13 1 0,-20 7 0,-1-2 0,0-2 0,0 0 0,40-18 0,-50 14 0,-1-1 0,0 0 0,-1-1 0,0-1 0,-1 0 0,25-33 0,17-15 0,-49 53 0,-1-1 0,1 1 0,-2-1 0,0-1 0,0 0 0,-1 0 0,0 0 0,-1 0 0,0-1 0,-1 0 0,-1 0 0,3-17 0,-2-2 0,-2 0 0,0 0 0,-2 0 0,-5-33 0,4 50 0,-1 0 0,-1 0 0,-1 1 0,0-1 0,0 1 0,-2 0 0,-10-20 0,11 25 0,0 1 0,0 0 0,-1 1 0,0-1 0,-1 1 0,0 1 0,0-1 0,0 1 0,-1 0 0,0 1 0,0-1 0,-14-5 0,-3-1 0,0 2 0,-1 1 0,0 1 0,0 2 0,-1 0 0,0 1 0,0 2 0,-47 0 0,54 2 0,-1 0 0,-34-9 0,-34-3 0,-506 12 0,289 3 0,286-1 0,0 1 0,-35 8 0,34-5 0,-1-2 0,-24 2 0,23-3 0,0 1 0,-23 6 0,24-4 0,-1-2 0,-25 2 0,-103 11 0,64-5 0,18 2 0,49-9 0,-1 0 0,-28 1 0,11-4 0,7-1 0,-1 1 0,1 2 0,-33 7 0,-121 18 0,139-21 0,-1-2 0,0-2 0,-93-5 0,33-1 0,-1534 3 0,1622-1 0,-1-1 0,-35-9 0,34 6 0,0 1 0,-27-1 0,-139 7 0,-76-4 0,192-11 0,51 9 0,0 0 0,-28-1 0,-18 5 0,34 0 0,0-1 0,0-1 0,-55-11 0,18 3-1365,48 9-5461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8:20.1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1637 24575,'55'0'0,"-1"3"0,82 16 0,-74-10 0,0-3 0,0-2 0,1-3 0,79-8 0,-129 5 0,1-1 0,-1 0 0,0-1 0,1 0 0,-1-1 0,-1-1 0,1 0 0,-1 0 0,0-1 0,-1-1 0,14-11 0,11-13 0,61-69 0,-34 32 0,290-283 0,-225 242 0,-7 7 0,-42 27 0,141-144 0,89-94 0,-179 185 0,-110 111 0,1 2 0,0 0 0,40-21 0,-60 36-50,0 1-1,0-1 1,0 1-1,0-1 0,0 1 1,0-1-1,1 1 1,-1 0-1,0-1 1,0 1-1,0 0 0,0 0 1,0 0-1,0 0 1,1 0-1,-1 0 1,0 0-1,0 0 0,0 0 1,0 1-1,0-1 1,0 0-1,0 1 1,0-1-1,0 1 1,2 0-1,6 9-6775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7:30.0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5695 485 24575,'-2'10'0,"0"-1"0,-1 1 0,0 0 0,-1-1 0,0 0 0,-1 1 0,0-2 0,0 1 0,-1-1 0,-10 13 0,10-13 0,-7 5 0,0 0 0,0-2 0,-1 1 0,-1-2 0,0 0 0,0-1 0,-28 13 0,22-14 0,1-1 0,-1-1 0,-42 7 0,-23 7 0,-75 22 0,90-25 0,29-6 0,0-2 0,-1-2 0,-84 3 0,106-9 0,0 1 0,-34 7 0,-34 4 0,36-12 0,22-1 0,0 1 0,0 1 0,-46 10 0,50-7 0,-1-1 0,-50 1 0,49-5 0,0 2 0,-44 8 0,26-2 0,0-3 0,0-2 0,-92-6 0,32 1 0,-1983 2 0,2070-2 0,0 0 0,-35-8 0,33 6 0,0 0 0,-24-1 0,17 4 0,0-1 0,-55-11 0,55 8 0,1 1 0,-48 0 0,47 3 0,0-1 0,-45-8 0,27 2 0,0 3 0,0 2 0,-92 6 0,32 0 0,-422-3 0,525 0 0,0 0 0,0 0 0,0 0 0,0-1 0,0 1 0,0-1 0,0 0 0,0 0 0,0-1 0,0 1 0,1-1 0,-1 0 0,0 0 0,1 0 0,0 0 0,-1 0 0,1-1 0,-3-3 0,0-2 0,1 1 0,0-1 0,0 0 0,1-1 0,0 1 0,-4-17 0,0-7 0,1-1 0,2 0 0,1 0 0,2 0 0,1-1 0,6-51 0,-2-9 0,-4 86 0,0 0 0,1 1 0,0-1 0,1 0 0,0 0 0,0 1 0,1-1 0,0 1 0,0-1 0,0 1 0,1 0 0,0 0 0,1 0 0,0 0 0,0 0 0,0 1 0,9-10 0,11-11 0,-20 22 0,0-1 0,1 1 0,0-1 0,0 2 0,0-1 0,0 0 0,1 1 0,0 0 0,0 0 0,0 1 0,0 0 0,0 0 0,1 0 0,11-3 0,163-25 0,-109 19 0,-45 7 0,1 1 0,31 0 0,-29 4 0,1-1 0,-1-1 0,49-11 0,-42 7 0,1 1 0,-1 2 0,1 2 0,56 5 0,-40-2 0,60-4 0,-42-11 0,-53 9 0,1 0 0,28-1 0,-31 4 0,13 1 0,1-2 0,-1-1 0,32-7 0,-17 3 0,0 1 0,0 3 0,1 2 0,53 5 0,7-1 0,5-5 0,121 4 0,-160 11 0,-53-8 0,0-1 0,31 1 0,40-5 0,-53-1 0,0 1 0,0 2 0,64 12 0,-56-7 0,0-1 0,1-3 0,0-2 0,51-5 0,10 2 0,316 2 0,-403 1 0,-1 1 0,37 8 0,-35-5 0,0-1 0,27 1 0,-29-4 0,13-1 0,-1 2 0,57 10 0,-52-6 0,1-2 0,-1-1 0,1-2 0,42-4 0,-27 1 0,57 4 0,-38 11 0,-52-8 0,0-1 0,30 1 0,245-4 0,-137-2 0,-138-1 0,1 0 0,36-8 0,-36 5 0,1 1 0,27-1 0,323 6 0,-356 0 0,-1 0 0,0 2 0,0-1 0,0 2 0,0 0 0,0 1 0,-1 0 0,0 1 0,0 0 0,0 1 0,-1 1 0,0 0 0,-1 1 0,1 0 0,-2 0 0,1 1 0,14 19 0,-18-16-85,0-1 0,-1 2-1,0-1 1,-1 0 0,-1 1-1,0 0 1,-1 0 0,0 1-1,-1-1 1,-1 0 0,0 1-1,-1-1 1,-1 1 0,0-1-1,-4 17 1,-1-14-6741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7:30.7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0 369 24575,'3'-8'0,"-1"1"0,1 0 0,0 0 0,0 0 0,1 1 0,0-1 0,7-8 0,-9 12 0,37-59 0,-2-1 0,30-73 0,-47 100 0,-20 35 0,0 1 0,0 0 0,0-1 0,1 1 0,-1 0 0,0 0 0,0 0 0,0-1 0,1 1 0,-1 0 0,0 0 0,0 0 0,1-1 0,-1 1 0,0 0 0,0 0 0,1 0 0,-1 0 0,0 0 0,0 0 0,1 0 0,-1 0 0,0 0 0,1-1 0,-1 1 0,0 0 0,0 0 0,1 1 0,-1-1 0,0 0 0,1 0 0,-1 0 0,0 0 0,0 0 0,1 0 0,-1 0 0,6 22 0,-8 196 0,-2-132 0,9 89 0,-4-167 20,0 0 0,1 0 0,-1 0 0,2 0 0,4 12 0,-6-17-107,1 0-1,-1 0 1,1 0 0,0 0-1,0-1 1,0 1 0,0-1-1,0 0 1,1 1-1,-1-1 1,1 0 0,-1 0-1,1 0 1,0-1 0,0 1-1,4 1 1,10 2-6739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7:31.4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0 313 24575,'1'-14'0,"-1"1"0,2 0 0,0 0 0,0 0 0,1 1 0,1-1 0,0 1 0,0-1 0,1 1 0,1 0 0,0 1 0,14-19 0,50-102 0,-70 132 0,1 1 0,-1-1 0,1 0 0,-1 1 0,0-1 0,1 0 0,-1 0 0,0 1 0,1-1 0,-1 1 0,0-1 0,1 0 0,-1 1 0,0-1 0,0 1 0,0-1 0,1 0 0,-1 1 0,0-1 0,0 1 0,0-1 0,0 1 0,0-1 0,0 1 0,0-1 0,0 1 0,0-1 0,0 1 0,0-1 0,0 1 0,0-1 0,0 1 0,0-1 0,-1 1 0,3 26 0,-5 562-1365,3-567-5461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7:34.3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20 191 24575,'95'1'0,"103"-3"0,-109-11 0,-57 7 0,59-3 0,-57 8 0,50-10 0,-50 5 0,52-1 0,-53 5 0,52-10 0,-52 6 0,54-2 0,786 10 0,-854-1 0,0 1 0,0 1 0,21 6 0,11 2 0,-86-13 0,-61 3 0,24 1 0,-97 11 0,-7 0 0,74-15 0,-140 4 0,154 11 0,56-7 0,-59 3 0,-703-10 0,773 2 0,1 1 0,0 2 0,0 0 0,-23 8 0,135-9 0,31-1 0,106-5 0,-158-10 0,-51 9 0,0 0 0,28-1 0,-12 2 0,1-2 0,55-14 0,-58 11 0,0 1 0,0 2 0,42-2 0,-17 8 0,-23 0 0,0-1 0,0-2 0,0-1 0,37-9 0,-31 5 0,-1 2 0,1 2 0,0 1 0,54 6 0,1-1 0,-47-3 0,-26 2 0,0-2 0,0 0 0,0-2 0,0 0 0,0-2 0,-1-1 0,31-9 0,-18 1 0,0 1 0,1 3 0,0 1 0,73-7 0,-108 15 0,0 0 0,-1 0 0,1 0 0,0 0 0,0-1 0,-1 1 0,1 0 0,-1-1 0,1 1 0,0-1 0,-1 0 0,1 0 0,-1 1 0,1-1 0,-1 0 0,2-2 0,-7-3 0,-16 1 0,-46 0 0,0 2 0,-99 9 0,94 7 0,52-9 0,-1 0 0,-28 1 0,-18-4 0,20-1 0,0 2 0,-61 11 0,44-5 0,-1-2 0,1-3 0,-73-7 0,12 2 0,-379 2 0,483 1 0,0 1 0,-35 8 0,34-5 0,-1-2 0,-24 2 0,28-3-372,0 0 0,-33 9 0,49-10 123,-16 3-6577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8:10.2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24575,'0'584'0,"5"-540"120,-5-44-142,0 1 1,0-1-1,0 1 1,0-1-1,0 1 1,0 0-1,0-1 1,0 1-1,1-1 1,-1 1-1,0-1 1,0 1-1,0-1 1,1 1-1,-1-1 1,0 1-1,1-1 1,-1 1-1,0-1 1,1 1-1,-1-1 1,1 1-1,-1-1 0,1 0 1,-1 1-1,1-1 1,-1 0-1,1 0 1,-1 1-1,1-1 1,-1 0-1,1 0 1,-1 0-1,1 0 1,0 0-1,-1 1 1,1-1-1,-1 0 1,1 0-1,0 0 1,-1-1-1,1 1 1,-1 0-1,1 0 0,-1 0 1,1 0-1,-1 0 1,1-1-1,-1 1 1,1 0-1,0-1 1,-1 1-1,0 0 1,1-1-1,-1 1 1,1 0-1,-1-1 1,1 1-1,-1-1 1,0 1-1,1-1 1,-1 1-1,0-1 1,0 1-1,1-1 0,-1 1 1,0-1-1,0 0 1,10-12-6805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8:11.0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0 164 24575,'1'-7'0,"0"1"0,0 0 0,1 0 0,-1 0 0,1 0 0,1 0 0,-1 0 0,1 1 0,0-1 0,0 1 0,1 0 0,-1 0 0,1 0 0,0 0 0,1 0 0,-1 1 0,1 0 0,10-7 0,-6 4 0,0 1 0,1 0 0,-1 1 0,1 0 0,0 1 0,1 0 0,-1 0 0,1 1 0,21-3 0,-20 5 0,2-1 0,0 1 0,0 0 0,0 1 0,20 3 0,-31-2 0,-1-1 0,1 1 0,0-1 0,0 1 0,-1 0 0,1 0 0,0 0 0,-1 1 0,1-1 0,-1 1 0,0-1 0,1 1 0,-1 0 0,0 0 0,0 0 0,0 0 0,0 0 0,-1 0 0,1 1 0,0-1 0,-1 0 0,0 1 0,1-1 0,-1 1 0,0 0 0,-1-1 0,2 6 0,-1 3 0,0-1 0,-1 1 0,0-1 0,-1 1 0,0-1 0,-1 1 0,0-1 0,0 1 0,-1-1 0,-1 0 0,-4 10 0,-5 6 0,0 0 0,-31 44 0,37-62 0,0-1 0,-1 0 0,1-1 0,-11 7 0,8-6 0,0 1 0,1 0 0,0 0 0,0 0 0,-9 13 0,17-20 0,0 1 0,0 0 0,0 0 0,0 0 0,0 0 0,0 0 0,0 0 0,0 0 0,1 0 0,-1 1 0,1-1 0,0 0 0,0 0 0,0 0 0,0 1 0,0-1 0,0 0 0,0 0 0,1 0 0,-1 1 0,1-1 0,0 0 0,-1 0 0,1 0 0,0 0 0,0 0 0,1 0 0,-1 0 0,0-1 0,0 1 0,1 0 0,3 2 0,-2 0 0,1-1 0,0-1 0,0 1 0,0-1 0,1 1 0,-1-1 0,0-1 0,1 1 0,-1 0 0,1-1 0,0 0 0,0 0 0,-1-1 0,8 1 0,76-3 0,-55 0 0,12 3 0,41-4 0,-79 2 0,0 0 0,-1-1 0,1 1 0,-1-1 0,1-1 0,-1 1 0,0-1 0,0 0 0,0 0 0,7-6 0,-12 8-80,0 1 0,0-1-1,0 0 1,0 0 0,0 0-1,-1 0 1,1 0 0,0 0-1,0 0 1,-1-1 0,1 1 0,-1 0-1,1 0 1,-1 0 0,1-1-1,-1-1 1,1-7-6746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8:23.1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9687 24575,'9'-1'0,"0"0"0,0-1 0,0 0 0,0 0 0,11-5 0,25-5 0,15 0 0,-1-3 0,0-3 0,91-39 0,-108 37 0,-1-2 0,-1-1 0,-2-2 0,0-2 0,-1-1 0,41-42 0,14-20 0,80-85 0,-147 145 0,-2 0 0,-1-1 0,-1-1 0,24-50 0,12-24 0,-35 68 0,27-62 0,142-361 0,-171 410 0,89-250 0,-36 32 0,31-66 0,-56 208 0,28-93 0,29-132 0,-71 243 0,-19 63 0,11-51 0,24-117 0,6-29 0,-21 68 0,-19 113 0,-10 43 0,-1-1 0,3-25 0,30-198 0,-23 154 0,-7 48 0,5-76 0,-13 96 0,0-20 0,3 0 0,0 0 0,11-41 0,-6 27 0,-1 0 0,-3 0 0,-7-108 0,0 47 0,2 28 0,3-106 0,15 109 0,-12 63 0,0-1 0,1-25 0,-2 14 0,11-46 0,-9 49 0,0 0 0,1-38 0,-9-37 0,0 72 0,1 0 0,2 1 0,1-1 0,13-65 0,-7 65 0,-2-1 0,0 0 0,0-48 0,-8-110 0,-1 65 0,1 101 0,-1 0 0,-10-45 0,7 43 0,1 0 0,-2-33 0,6 21 0,0-20 0,-3 1 0,-11-61 0,5 49 0,4-1 0,3-1 0,6-73 0,-1 19 0,0 102 0,0 0 0,12-48 0,-7 46 0,-2 0 0,2-36 0,-5 5 0,16-94 0,-7 67 0,-4 0 0,-8-154 0,-2 87 0,0 17 0,7-150 0,27 140 0,-29 130-195,0 0 0,1 1 0,1-1 0,0 0 0,1 1 0,13-28 0,-6 25-6631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51:51.1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39 241 24575,'0'-2'0,"-1"-19"0,1 0 0,2 0 0,0 0 0,9-39 0,-9 54 0,-1 1 0,2 0 0,-1 0 0,0 0 0,1 0 0,0 0 0,0 1 0,0-1 0,1 1 0,-1 0 0,1 0 0,0 0 0,1 0 0,-1 1 0,0 0 0,1 0 0,0 0 0,0 0 0,0 1 0,0-1 0,0 1 0,0 1 0,11-3 0,-13 3 0,0 1 0,0-1 0,0 1 0,0 0 0,0 0 0,1 0 0,-1 0 0,0 1 0,0-1 0,0 1 0,0 0 0,0 0 0,0 0 0,0 0 0,0 0 0,-1 1 0,1-1 0,4 4 0,-2-1 0,-1 0 0,0 1 0,0 0 0,0-1 0,0 1 0,-1 0 0,0 1 0,0-1 0,3 7 0,0 6 0,0 1 0,-1 0 0,0 0 0,-2 0 0,2 23 0,-1 23 0,-8 116 0,0-157 0,-1 0 0,-1 0 0,-2-1 0,0 1 0,-1-2 0,-1 1 0,-1-1 0,-1-1 0,-1 0 0,-1-1 0,-1 0 0,-20 21 0,32-38 0,0 0 0,0 0 0,0 0 0,0 0 0,0-1 0,0 1 0,-1-1 0,1 0 0,-1 0 0,0 0 0,1-1 0,-1 1 0,0-1 0,0 0 0,0 0 0,0 0 0,0-1 0,0 0 0,-6 1 0,7-2 0,0 0 0,1 1 0,-1-1 0,0 0 0,1 0 0,-1-1 0,1 1 0,0 0 0,-1-1 0,1 0 0,0 1 0,0-1 0,0 0 0,0 0 0,0 0 0,0 0 0,0-1 0,1 1 0,-1 0 0,1-1 0,0 1 0,0-1 0,0 1 0,0-1 0,0 0 0,0 1 0,1-1 0,-1-5 0,0 3 0,0 0 0,0 0 0,0 0 0,1 0 0,0 0 0,0 0 0,0 0 0,1 0 0,0 0 0,0 0 0,0 0 0,0 0 0,1 0 0,0 0 0,0 1 0,0-1 0,1 0 0,-1 1 0,1 0 0,0 0 0,0 0 0,1 0 0,-1 0 0,1 1 0,0-1 0,0 1 0,0 0 0,0 0 0,7-3 0,-5 4 0,0-1 0,1 1 0,-1 0 0,1 0 0,0 1 0,0 0 0,-1 0 0,1 1 0,0 0 0,0 0 0,0 0 0,0 1 0,0 0 0,-1 1 0,1-1 0,0 1 0,-1 1 0,0-1 0,1 1 0,-1 0 0,11 7 0,29 26 0,-33-24 0,1-1 0,0-1 0,0 0 0,1-1 0,24 10 0,-36-17 0,1-1 0,-1 0 0,1 0 0,0 0 0,0-1 0,-1 1 0,1-1 0,0 0 0,0 0 0,0 0 0,0-1 0,-1 0 0,1 1 0,0-1 0,-1 0 0,1-1 0,0 1 0,-1-1 0,0 1 0,1-1 0,-1 0 0,0 0 0,0-1 0,0 1 0,0 0 0,0-1 0,0 0 0,-1 0 0,0 0 0,3-3 0,21-33 32,-18 27-381,0 0 0,0 0-1,13-11 1,-13 16-6477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1:40.2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0 361 24575,'1'-5'0,"0"-1"0,-1 1 0,2 0 0,-1 1 0,0-1 0,1 0 0,0 0 0,0 1 0,0-1 0,1 1 0,3-5 0,41-50 0,-17 24 0,-22 22 0,0 0 0,-1-1 0,0 1 0,-1-2 0,-1 1 0,0 0 0,-1-1 0,0 0 0,-1 0 0,-1 0 0,-1-1 0,1-16 0,-1 62 0,1 1 0,8 37 0,18 68 0,-22-103 0,3 47 0,2 8 0,-5-53-96,-4-16-157,1-1-1,1 0 0,1 1 0,11 26 0,-7-28-6572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1:41.2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0 159 24575,'1'-6'0,"0"0"0,0 1 0,0-1 0,1 0 0,0 1 0,0 0 0,0-1 0,1 1 0,0 0 0,0 0 0,0 1 0,0-1 0,1 0 0,0 1 0,0 0 0,0 0 0,0 0 0,1 1 0,-1-1 0,1 1 0,0 0 0,9-4 0,3-2 0,0 2 0,1 0 0,-1 1 0,1 0 0,33-4 0,-47 9 0,0 0 0,-1 1 0,1-1 0,0 1 0,0 0 0,-1 0 0,1 0 0,0 1 0,0-1 0,-1 1 0,1 0 0,0 0 0,-1 0 0,1 1 0,-1-1 0,1 1 0,-1 0 0,0 0 0,0 0 0,6 5 0,-6-4 0,-1 1 0,1 0 0,-1 0 0,0 0 0,0 0 0,0 1 0,0-1 0,-1 0 0,0 1 0,0-1 0,0 1 0,-1-1 0,1 1 0,-1 8 0,-1 2 0,-1 1 0,0-1 0,-1 0 0,0 0 0,-1 0 0,-1-1 0,-1 1 0,0-1 0,-10 17 0,4-13 0,0-1 0,-27 28 0,34-39 0,0-1 0,0 0 0,0-1 0,-1 1 0,0-1 0,0 0 0,0-1 0,0 1 0,-1-1 0,1-1 0,-14 5 0,19-7 0,0 1 0,0-1 0,0 1 0,0-1 0,0 0 0,0 0 0,0 0 0,0 1 0,0-1 0,0 0 0,0 0 0,0-1 0,0 1 0,-1 0 0,1 0 0,0 0 0,0-1 0,0 1 0,0 0 0,0-1 0,0 1 0,1-1 0,-1 1 0,0-1 0,0 0 0,0 1 0,0-1 0,1 0 0,-1 0 0,0 1 0,0-1 0,1 0 0,-1 0 0,1 0 0,-1 0 0,1 0 0,-1 0 0,1 0 0,0 0 0,-1 0 0,1 0 0,0 0 0,0 0 0,0 0 0,0 0 0,0 0 0,0 0 0,0 0 0,0 0 0,0 0 0,0 0 0,1 0 0,-1 0 0,0 0 0,1 0 0,-1 0 0,1-2 0,1-1 0,-1 0 0,1 0 0,0 0 0,0 0 0,1 0 0,-1 1 0,1-1 0,0 0 0,0 1 0,0 0 0,0 0 0,1 0 0,4-3 0,-4 4 0,1-1 0,-1 1 0,1 0 0,0 0 0,0 1 0,0 0 0,0 0 0,0 0 0,0 0 0,0 1 0,0-1 0,1 1 0,-1 1 0,0-1 0,0 1 0,0 0 0,0 0 0,0 0 0,0 1 0,0 0 0,0 0 0,-1 0 0,1 0 0,-1 1 0,5 3 0,-1 0 0,-1 1 0,-1-1 0,1 1 0,-1 1 0,0-1 0,-1 1 0,0 1 0,0-1 0,0 0 0,-1 1 0,-1 0 0,5 14 0,3 14 0,-2-10 0,-1 1 0,0 0 0,-3 1 0,0-1 0,1 45 0,-6-66 0,0-1 0,-1 0 0,0 0 0,0-1 0,0 1 0,-1 0 0,0 0 0,0 0 0,0-1 0,-1 1 0,0-1 0,0 0 0,0 0 0,0 0 0,-1 0 0,0-1 0,0 1 0,0-1 0,-1 0 0,0 0 0,1 0 0,-1-1 0,0 0 0,-1 0 0,1 0 0,-1-1 0,1 1 0,-1-1 0,0 0 0,1-1 0,-1 0 0,-11 1 0,8 1 0,0-1 0,0-1 0,0 0 0,-1 0 0,1-1 0,0 0 0,-1 0 0,1-1 0,0 0 0,0-1 0,0 0 0,0-1 0,0 0 0,0 0 0,0-1 0,1 0 0,0 0 0,0-1 0,0 0 0,0 0 0,1-1 0,0 0 0,0-1 0,-7-7 0,5 5-1365,3 4-5461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1:44.6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34 24575,'53'-1'0,"0"3"0,80 13 0,-90-9 0,49 2 0,38 5 0,-83-8 0,-1-1 0,89-4 0,34 1 0,-80 12 0,-57-7 0,59 3 0,1074-10 0,-2121 1 0,936-2 0,1 0 0,-37-8 0,35 5 0,0 1 0,-27-1 0,-95 7 0,-58-4 0,130-11 0,51 9 0,0 0 0,-28-1 0,-312 6 0,360-1 0,0-1 0,0 1 0,0 0 0,0 0 0,0 0 0,0 0 0,0 0 0,1 0 0,-1 0 0,0 0 0,0 0 0,0 0 0,0 0 0,0 0 0,0-1 0,0 1 0,0 0 0,0 0 0,0 0 0,0 0 0,0 0 0,0 0 0,0 0 0,0 0 0,0 0 0,-1 0 0,1 0 0,0-1 0,0 1 0,0 0 0,0 0 0,0 0 0,0 0 0,0 0 0,0 0 0,0 0 0,0 0 0,0 0 0,0 0 0,0 0 0,0 0 0,0 0 0,0 0 0,0 0 0,-1 0 0,1 0 0,0 0 0,0 0 0,0 0 0,0 0 0,0 0 0,0 0 0,0 0 0,0 0 0,12-7 0,18-4 0,7 6 0,0 2 0,43 2 0,-48 2 0,1-2 0,-1-1 0,49-9 0,-35 4 0,-1 1 0,1 3 0,0 2 0,51 5 0,10-1 0,993-3 0,-1100 0 0,0 0 0,0 0 0,0 0 0,0 0 0,0 0 0,-1 0 0,1 0 0,0 0 0,0 0 0,0 0 0,0 0 0,0 1 0,0-1 0,0 0 0,0 0 0,0 0 0,0 0 0,0 0 0,0 0 0,0 0 0,0 0 0,0 0 0,0 0 0,1 0 0,-1 0 0,0 1 0,0-1 0,0 0 0,0 0 0,0 0 0,0 0 0,0 0 0,0 0 0,0 0 0,0 0 0,0 0 0,0 0 0,0 0 0,0 0 0,0 0 0,0 0 0,1 0 0,-1 0 0,0 0 0,0 0 0,0 0 0,0 0 0,0 0 0,0 0 0,0 0 0,0 0 0,0 0 0,-12 7 0,-18 5 0,-31 4 0,-1-2 0,-1-3 0,0-2 0,-89-1 0,122-6 0,1 0 0,-34 8 0,32-4 0,-54 2 0,-497-9 0,552-1 0,-60-10 0,59 6 0,-56-3 0,-152 11 0,277-3 0,-1 0 0,0 2 0,0 1 0,67 13 0,-63-8 0,1-2 0,0-2 0,0-1 0,53-6 0,2 2 0,882 2 0,-947 1 0,0 3 0,37 8 0,-18-3 0,-49-9 0,0 0 0,-1 0 0,1 0 0,0 0 0,-1 1 0,1-1 0,-1 0 0,1 1 0,0 0 0,-1-1 0,1 1 0,-1 0 0,0 0 0,1-1 0,-1 1 0,0 0 0,2 2 0,-3-2 0,0-1 0,0 1 0,-1 0 0,1-1 0,0 1 0,0-1 0,-1 1 0,1 0 0,0-1 0,-1 1 0,1-1 0,-1 1 0,1-1 0,-1 1 0,1-1 0,-1 1 0,1-1 0,-1 1 0,0-1 0,1 0 0,-1 1 0,1-1 0,-1 0 0,0 0 0,1 1 0,-2-1 0,-59 19 0,6-11 0,1-3 0,-1-3 0,-74-5 0,16 1 0,111 2 0,-33-1 0,0 2 0,0 1 0,-54 11 0,43-5 0,1-3 0,-1-2 0,0-2 0,-51-5 0,-10 2 0,-342 2 0,442 0 0,4 0 0,-1 0 0,1 0 0,0 0 0,-1 0 0,1 0 0,-1 0 0,1-1 0,0 0 0,0 0 0,-1 0 0,1 0 0,0 0 0,-5-4 0,8 5 0,0-1 0,0 1 0,0-1 0,0 1 0,0-1 0,1 1 0,-1 0 0,0-1 0,0 1 0,1-1 0,-1 1 0,0 0 0,1-1 0,-1 1 0,0 0 0,1-1 0,-1 1 0,1 0 0,-1-1 0,1 1 0,-1 0 0,0 0 0,1 0 0,-1-1 0,1 1 0,-1 0 0,1 0 0,-1 0 0,1 0 0,-1 0 0,1 0 0,0 0 0,26-9 0,-20 7 0,19-4 0,1 0 0,-1 2 0,1 1 0,0 1 0,52 3 0,41-3 0,-48-11 0,-54 8 0,2 2 0,28-3 0,564 4 0,-297 5 0,-292-5 0,-1 0 0,41-11 0,-12 3 0,-31 5-1365,-3-1-5461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1:51.1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715 2 24575,'-38'-1'0,"17"0"0,0 1 0,-34 5 0,48-4 0,1 0 0,-1 1 0,0 0 0,1 0 0,-1 1 0,1 0 0,0 0 0,0 1 0,0-1 0,0 1 0,-10 10 0,-15 13 0,-49 33 0,56-44 0,1 0 0,1 2 0,1 1 0,0 1 0,-24 29 0,19-12 0,-41 73 0,58-92 0,0 0 0,1 1 0,2 0 0,0 0 0,0 1 0,-3 32 0,0 20 0,-21 72 0,17-91 0,3 1 0,1 0 0,-1 73 0,11 296 0,0-406 0,1 0 0,1 0 0,4 18 0,6 39 0,-9-40 0,2 1 0,16 53 0,-1-7 0,32 104 0,-33-108 0,4-2 0,3-1 0,45 88 0,-45-93 0,-17-42 0,22 44 0,-18-47 0,-6-9 0,0 0 0,1-1 0,1 0 0,14 16 0,56 76 0,-39-54 0,-33-41 0,0 0 0,1 0 0,0-1 0,0 0 0,1 0 0,12 7 0,22 12 0,2-3 0,1-1 0,1-3 0,0-1 0,96 25 0,-108-40 0,0-1 0,0-2 0,0-2 0,62-4 0,-5 0 0,621 3 0,-694-1 0,0-1 0,35-9 0,-33 7 0,-1 0 0,26-1 0,352 4 0,-189 3 0,-180-4 0,59-10 0,-58 6 0,57-2 0,46 10 0,101-4 0,-163-11 0,-52 9 0,0 0 0,28-1 0,152-13 0,-109 8 0,-86 9-170,1 1-1,0-1 0,0 0 1,-1-1-1,1 0 0,0 0 1,7-4-1,-6 2-6655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1:52.3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24575,'2013'0'0,"-1994"1"0,1 1 0,36 8 0,-35-5 0,0-1 0,27 1 0,41-5 0,-51-1 0,-1 2 0,0 1 0,64 11 0,-72-7 0,1-2 0,0-2 0,38-1 0,-38-1 0,0 1 0,0 1 0,40 9 0,-25-4 0,-1-1 0,1-3 0,0-2 0,56-4 0,6 0 0,924 3-1365,-1009 0-5461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3:05.2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736 176 24575,'-117'-3'0,"-127"6"0,219 1 0,1 2 0,-1 0 0,1 2 0,0 0 0,1 2 0,-22 12 0,36-18 0,0 0 0,0 1 0,1 0 0,0 0 0,0 1 0,0 0 0,1 1 0,0-1 0,0 2 0,1-1 0,-1 1 0,2-1 0,-1 2 0,1-1 0,0 1 0,-6 16 0,-6 25 0,9-31 0,2 1 0,-8 37 0,7-22 0,5-26 0,0 0 0,1-1 0,0 1 0,0 17 0,1-22 0,1 0 0,0 0 0,0 0 0,0 0 0,0 0 0,1 0 0,0-1 0,0 1 0,0 0 0,0-1 0,0 0 0,1 1 0,-1-1 0,5 4 0,3 2 0,0 0 0,1-1 0,0 0 0,0-1 0,1 0 0,0-1 0,26 9 0,94 23 0,-109-32 0,104 14 0,34 1 0,-126-16 0,-1-2 0,68-3 0,24 1 0,-63 9 0,-44-6 0,1-1 0,26 1 0,1024-4 0,-489-1 0,-564-1 0,-1 0 0,-1-1 0,1-1 0,0 0 0,-1-1 0,0-1 0,21-11 0,31-11 0,-10 6 0,-39 14 0,1 1 0,1 0 0,33-6 0,-18 6 0,44-15 0,-47 12 0,55-10 0,-78 19 0,0 0 0,0-1 0,0 0 0,0-1 0,0 0 0,-1 0 0,1-1 0,-1 0 0,0 0 0,0-1 0,-1 0 0,1-1 0,-1 0 0,0 0 0,-1 0 0,1-1 0,-1 0 0,-1 0 0,1 0 0,-1-1 0,0 0 0,-1 0 0,0 0 0,0 0 0,-1-1 0,0 0 0,-1 1 0,0-1 0,0 0 0,-1 0 0,0-1 0,0-14 0,0 3 0,-1 0 0,-3-28 0,1 42 0,1-1 0,-1 1 0,0 0 0,0 0 0,-1 1 0,0-1 0,0 0 0,0 1 0,-1 0 0,-7-10 0,-18-20 0,20 23 0,0 1 0,-1-1 0,0 2 0,-1 0 0,0 0 0,-1 1 0,0 0 0,-1 1 0,-21-12 0,-9 2 0,-1 2 0,-1 1 0,0 3 0,-51-9 0,-2 16 0,75 6 0,0-1 0,0-1 0,-26-5 0,10 1 0,-1 1 0,1 3 0,0 1 0,-42 4 0,-12 0 0,51-2 0,-1 2 0,-46 9 0,-96 6 0,-11 7 0,161-22 0,0-1 0,-56-3 0,49-1 0,-46 5 0,25 7 0,45-6 0,-1-1 0,-29 1 0,9-1 0,-43 7 0,13-1 0,-58 11 0,75-10 0,-24 1 0,-5 0 0,-7-1 0,7-10-1365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3:06.1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123 0 24575,'-1'1'0,"-1"0"0,0 1 0,1-1 0,-1 0 0,1 0 0,0 1 0,0-1 0,-1 1 0,1-1 0,0 1 0,0 0 0,0-1 0,0 1 0,1 0 0,-1-1 0,0 1 0,0 3 0,-12 35 0,-30 174 0,40-192 0,0 0 0,0 39 0,4-45 0,-2 0 0,0 0 0,-1 0 0,0 0 0,-1 0 0,-10 28 0,2-14-1365,6-16-5461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3:07.0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40 24575,'0'0'0,"0"0"0,1 0 0,-1-1 0,1 1 0,-1 0 0,0 0 0,1 0 0,-1 0 0,1 0 0,-1 0 0,1 0 0,-1 0 0,0 0 0,1 0 0,-1 0 0,1 0 0,-1 0 0,0 0 0,1 0 0,-1 0 0,1 0 0,-1 0 0,0 1 0,1-1 0,-1 0 0,1 0 0,-1 1 0,0-1 0,1 0 0,-1 0 0,0 1 0,0-1 0,1 0 0,-1 1 0,0-1 0,0 0 0,1 1 0,-1-1 0,0 0 0,0 1 0,0-1 0,0 1 0,0-1 0,1 0 0,-1 1 0,0-1 0,0 1 0,0-1 0,0 1 0,0-1 0,0 0 0,0 1 0,0-1 0,-1 1 0,1-1 0,0 0 0,0 1 0,0-1 0,0 1 0,0-1 0,-1 0 0,1 1 0,-1 0 0,1-1 0,0 0 0,0 1 0,-1-1 0,1 1 0,0-1 0,0 0 0,-1 1 0,1-1 0,0 1 0,0-1 0,0 1 0,0-1 0,0 1 0,0-1 0,0 0 0,0 1 0,0-1 0,0 1 0,0-1 0,0 1 0,0-1 0,0 1 0,0-1 0,0 1 0,1-1 0,-1 0 0,0 1 0,0-1 0,1 1 0,-1-1 0,0 0 0,0 1 0,1-1 0,-1 0 0,0 1 0,1-1 0,-1 0 0,1 1 0,-1-1 0,0 0 0,1 0 0,-1 1 0,1-1 0,-1 0 0,1 0 0,-1 0 0,0 0 0,1 0 0,-1 0 0,1 0 0,-1 0 0,1 0 0,-1 0 0,1 0 0,-1 0 0,1 0 0,1 0 0,-1 0 0,0 0 0,1 0 0,-1 0 0,0 0 0,1-1 0,-1 1 0,0-1 0,1 1 0,-1 0 0,0-1 0,0 0 0,1 1 0,-1-1 0,0 0 0,0 0 0,0 0 0,0 0 0,0 0 0,0 0 0,0 0 0,0 0 0,0 0 0,-1 0 0,1 0 0,0 0 0,-1-1 0,1 1 0,-1 0 0,1-1 0,-1 1 0,0 0 0,1-1 0,-1 1 0,0 0 0,0-1 0,0 1 0,0-1 0,0 1 0,0 0 0,-1-1 0,1 1 0,0 0 0,-1-1 0,0-1 0,1 2 0,0 0 0,-1-1 0,1 1 0,0 0 0,-1 0 0,1-1 0,-1 1 0,0 0 0,1 0 0,-1 0 0,0 0 0,0 0 0,1 0 0,-1 0 0,0 0 0,0 0 0,0 0 0,0 0 0,0 1 0,0-1 0,-1 0 0,1 1 0,0-1 0,0 1 0,-1-1 0,1 1 0,0-1 0,0 1 0,-1 0 0,1 0 0,0 0 0,-1 0 0,1 0 0,0 0 0,-1 0 0,1 0 0,0 0 0,0 1 0,-1-1 0,1 0 0,0 1 0,0-1 0,-1 1 0,1 0 0,0-1 0,0 1 0,0 0 0,0 0 0,0-1 0,0 1 0,0 0 0,-1 2 0,1-3 0,0 1 0,0-1 0,1 1 0,-1-1 0,0 1 0,0-1 0,1 1 0,-1 0 0,0-1 0,1 1 0,-1 0 0,1 0 0,-1 0 0,1-1 0,-1 1 0,1 0 0,0 0 0,-1 0 0,1 0 0,0 0 0,0 0 0,-1-1 0,1 1 0,0 0 0,0 0 0,0 0 0,0 0 0,0 0 0,1 0 0,-1 0 0,0 0 0,0 0 0,1 0 0,-1 0 0,1 1 0,0-1 0,1 1 0,0-1 0,-1 1 0,1-1 0,0 1 0,0-1 0,0 0 0,0 0 0,0 0 0,0 0 0,0 0 0,0-1 0,0 1 0,4 0 0,-3 0 0,0-1 0,0 1 0,0-1 0,-1 0 0,1 0 0,0 0 0,0 0 0,0-1 0,0 1 0,0-1 0,6-2 0,-8 3 0,0-1 0,0 1 0,0-1 0,0 0 0,0 1 0,0-1 0,0 0 0,0 0 0,-1 0 0,1 0 0,0 1 0,0-1 0,-1 0 0,1-1 0,0 1 0,-1 0 0,1 0 0,-1 0 0,1 0 0,-1 0 0,0-1 0,0 1 0,1 0 0,-1 0 0,0 0 0,0-1 0,0 1 0,0 0 0,-1-2 0,1 2 0,0 0 0,0 0 0,0 0 0,0 1 0,0-1 0,0 0 0,0 0 0,-1 0 0,1 1 0,0-1 0,-1 0 0,1 0 0,0 0 0,-1 1 0,1-1 0,-1 0 0,0 1 0,1-1 0,-1 0 0,1 1 0,-1-1 0,0 1 0,1-1 0,-1 1 0,0-1 0,0 1 0,1 0 0,-1-1 0,0 1 0,0 0 0,0 0 0,1-1 0,-1 1 0,0 0 0,0 0 0,0 0 0,0 0 0,1 0 0,-1 0 0,0 0 0,0 0 0,0 1 0,0-1 0,1 0 0,-2 1 0,0-1 0,0 1 0,1 0 0,-1 0 0,1 0 0,-1 0 0,0 0 0,1 0 0,0 0 0,-1 0 0,1 1 0,0-1 0,0 1 0,-1-1 0,1 1 0,0-1 0,1 1 0,-1-1 0,0 1 0,0 0 0,1 0 0,-1 2 0,3 36-1365,2-21-5461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3:10.9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1013 1 24575,'-504'0'0,"492"0"0,1 1 0,-1 0 0,0 1 0,1 0 0,-1 1 0,1 0 0,0 1 0,-1 0 0,2 1 0,-1 0 0,1 1 0,-11 7 0,-6 8 0,1 1 0,-43 45 0,37-34 0,15-13 0,1 0 0,1 0 0,1 2 0,-19 39 0,27-46 0,1 0 0,0 1 0,2 0 0,-4 24 0,-1 9 0,-18 111 0,21-132 0,1 1 0,0 31 0,3-32 0,-1 0 0,-8 38 0,3-21 0,1 1 0,3 0 0,2 0 0,5 51 0,-1 9 0,-4-55 0,0-13 0,1 0 0,2-1 0,14 74 0,11 20 0,79 267 0,-100-371 0,-3 0 0,0 0 0,-2 52 0,-1-51 0,0 0 0,2 0 0,9 46 0,16 110 0,-20-136 0,-2 1 0,-2-1 0,-6 87 0,0-27 0,3-61 0,-1 1 0,-13 68 0,9-80 0,-2 56 0,7-60 0,-3 0 0,-9 51 0,-11 4 0,-13 60 0,15-11 0,15-98 0,2 0 0,1 0 0,5 61 0,-1-31 0,-1-62 0,0 0 0,1 0 0,0 0 0,-1 0 0,2 0 0,-1 0 0,1 0 0,0 0 0,0 0 0,1-1 0,-1 1 0,1-1 0,1 0 0,3 6 0,3 0 0,0-1 0,1 0 0,1-1 0,17 12 0,-11-8 0,19 15 0,-29-20 0,0-1 0,1 0 0,0-1 0,0 0 0,0-1 0,1 1 0,0-2 0,0 1 0,0-2 0,0 1 0,1-1 0,12 2 0,63 8 0,-56-7 0,1-2 0,33 1 0,25-4 0,139-4 0,-197-2 0,0-1 0,39-13 0,12-2 0,44-15 0,-96 25 0,1 2 0,1 1 0,-1 2 0,61-6 0,10 14 0,60-3 0,-90-12 0,-53 8 0,0 2 0,30-3 0,77 6 0,-67 1 0,-1-2 0,97-14 0,-90 7 0,0 2 0,130 7 0,-70 2 0,-58-1-48,-44 0-216,1-1 1,0-1 0,0-1-1,46-8 1,-53 3-6563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3:12.5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24575,'3996'0'-1365,"-3973"0"-5461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52:05.1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24575,'0'4'0,"0"7"0,0 5 0,0 5 0,0 3 0,0 2 0,0 1 0,0 1 0,0-1 0,0 1 0,0-1 0,0 0 0,0-1 0,5-4 0,1-6-8191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3:15.7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0 422 24575,'6'-2'0,"-1"-1"0,0 1 0,-1-1 0,1 1 0,0-1 0,-1-1 0,0 1 0,1-1 0,-1 1 0,-1-1 0,1 0 0,3-5 0,4-3 0,9-7 0,0 0 0,-2-2 0,0 0 0,-1-1 0,-2-1 0,0-1 0,12-26 0,-15 28 0,0 0 0,2 1 0,19-23 0,2-4 0,-35 48 0,0 0 0,0-1 0,0 1 0,0 0 0,0-1 0,0 1 0,0-1 0,0 1 0,1 0 0,-1 0 0,0-1 0,0 1 0,0 0 0,0-1 0,1 1 0,-1 0 0,0 0 0,0-1 0,1 1 0,-1 0 0,0 0 0,1-1 0,-1 1 0,0 0 0,1 0 0,-1 0 0,0 0 0,1 0 0,-1-1 0,0 1 0,1 0 0,-1 0 0,0 0 0,1 0 0,-1 0 0,0 0 0,1 0 0,-1 0 0,0 0 0,1 0 0,0 1 0,-1 17 0,-8 31 0,7-46 0,-6 39 0,-1 58 0,-6 31 0,2-1 0,9-86 0,-8 46 0,6-58-455,1 0 0,1 36 0,3-45-6371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3:16.8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87 45 24575,'0'13'0,"-1"1"0,-1 0 0,0 0 0,-1 0 0,-1-1 0,0 1 0,-6 12 0,-47 85 0,57-111 0,-1 1 0,1-1 0,-1 1 0,1 0 0,0 0 0,-1 0 0,1-1 0,0 1 0,0 0 0,-1 0 0,1 0 0,0 0 0,0-1 0,0 1 0,0 0 0,0 0 0,0 0 0,1 0 0,-1 0 0,0-1 0,0 1 0,0 0 0,1 0 0,-1 0 0,1 0 0,-1-1 0,0 1 0,1 0 0,-1-1 0,1 1 0,0 0 0,-1-1 0,1 1 0,-1-1 0,1 1 0,0 0 0,0-1 0,-1 0 0,1 1 0,0-1 0,0 1 0,-1-1 0,1 0 0,0 0 0,0 1 0,0-1 0,0 0 0,0 0 0,-1 0 0,1 0 0,1 0 0,52 4 0,-48-5 0,20 2 0,-10-1 0,0 1 0,0-2 0,0-1 0,23-4 0,-34 5 0,-1-1 0,1 1 0,-1-1 0,1 0 0,-1 0 0,0-1 0,0 1 0,0-1 0,0 0 0,0 0 0,-1 0 0,1-1 0,-1 1 0,0-1 0,0 0 0,0 0 0,-1 0 0,1 0 0,1-6 0,72-179 0,-61 137 0,-26 92 0,-56 230 0,41-138 0,-1 1 0,1-1 0,21-111-1365,-1-5-5461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3:20.1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33 24575,'22'1'0,"0"1"0,39 10 0,-8-1 0,4 1 0,-35-7 0,0-1 0,38 2 0,-37-4 0,46 9 0,-46-6 0,47 3 0,611-6 0,-330-4 0,-344 2 0,-1 0 0,0 0 0,0 0 0,1-1 0,-1 0 0,0 0 0,0-1 0,0 0 0,0 0 0,11-5 0,-17 6 0,0 1 0,-1-1 0,1 1 0,-1-1 0,1 1 0,-1-1 0,1 1 0,-1-1 0,1 1 0,-1-1 0,1 1 0,-1 0 0,0-1 0,1 1 0,-1 0 0,1-1 0,-1 1 0,0 0 0,1 0 0,-1 0 0,0 0 0,0 0 0,1 0 0,-1 0 0,0 0 0,1 0 0,-1 0 0,-1 0 0,-27-3 0,-658 1 0,334 5 0,140-3 0,1618 0 0,-1382 3 0,-23-3 0,0 0 0,0 0 0,1 1 0,-1-1 0,0 0 0,0 0 0,0 0 0,0 1 0,0-1 0,0 0 0,0 0 0,0 0 0,0 1 0,0-1 0,0 0 0,0 0 0,0 0 0,0 1 0,0-1 0,0 0 0,0 0 0,0 0 0,-1 1 0,1-1 0,0 0 0,0 0 0,0 0 0,0 0 0,0 1 0,0-1 0,0 0 0,-1 0 0,1 0 0,0 0 0,0 0 0,0 1 0,0-1 0,-1 0 0,1 0 0,0 0 0,0 0 0,0 0 0,-1 0 0,1 0 0,0 0 0,-1 0 0,-39 13 0,-68-6 0,-116-9 0,73 0 0,78 2 0,8 2 0,0-4 0,-103-14 0,-70-11 0,173 19 0,-1 2 0,-129 7 0,71 2 0,107-3 0,13 1 0,-1 0 0,0-1 0,1 1 0,-1-1 0,0-1 0,1 1 0,-1 0 0,0-1 0,1 0 0,-1 0 0,-5-3 0,9 4 0,1 0 0,0-1 0,0 1 0,0 0 0,0 0 0,0 0 0,0 0 0,0-1 0,0 1 0,0 0 0,0 0 0,0 0 0,0 0 0,-1-1 0,1 1 0,0 0 0,0 0 0,1 0 0,-1-1 0,0 1 0,0 0 0,0 0 0,0 0 0,0 0 0,0-1 0,0 1 0,0 0 0,0 0 0,0 0 0,0 0 0,0-1 0,0 1 0,1 0 0,-1 0 0,0 0 0,0 0 0,0 0 0,0 0 0,0-1 0,1 1 0,-1 0 0,0 0 0,0 0 0,0 0 0,0 0 0,1 0 0,14-6 0,15 0 0,56 1 0,90 6 0,-60 1 0,-84-1 0,56 11 0,-56-6 0,54 2 0,682-9 0,-762 1 0,0 0 0,1 0 0,-1 0 0,0-1 0,0 0 0,1 0 0,-1-1 0,0 0 0,0 0 0,11-5 0,-18 6 0,1 1 0,0-1 0,-1 1 0,1-1 0,-1 1 0,1-1 0,-1 1 0,1-1 0,-1 1 0,1-1 0,-1 1 0,1 0 0,-1-1 0,0 1 0,1 0 0,-1 0 0,0-1 0,1 1 0,-1 0 0,0 0 0,1 0 0,-1 0 0,0 0 0,1 0 0,-1 0 0,0 0 0,1 0 0,-1 0 0,0 0 0,-28-3 0,-581 1 0,323 5 0,316-4 0,1 0 0,-1-2 0,41-9 0,-22 5 0,0 2 0,0 1 0,91 7 0,-33 0 0,79-3-1365,-163 0-5461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4:17.4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24575,'2'22'0,"0"-1"0,10 41 0,-1-10 0,16 83 0,2-9 0,-7-39 0,-21-84-124,0 0 0,0 0 0,0 0 0,0 0 0,0 0 0,1 0-1,-1 0 1,1-1 0,0 1 0,3 3 0,6 5-6702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4:18.0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 1 24575,'-3'0'0,"0"0"0,-1 0 0,1 1 0,0 0 0,-1-1 0,1 1 0,0 0 0,0 1 0,0-1 0,0 0 0,0 1 0,0 0 0,0 0 0,0 0 0,1 0 0,-1 0 0,1 0 0,-1 1 0,1-1 0,0 1 0,0 0 0,0 0 0,1-1 0,-1 1 0,0 0 0,1 0 0,0 1 0,-2 4 0,2-4 0,0 1 0,0-1 0,1 0 0,-1 1 0,1-1 0,0 0 0,0 1 0,0-1 0,1 0 0,-1 1 0,1-1 0,0 0 0,0 1 0,1-1 0,-1 0 0,1 0 0,0 0 0,0 0 0,1-1 0,-1 1 0,5 5 0,6 3 0,1-1 0,0 0 0,21 11 0,-20-13 0,0 2 0,0-1 0,13 14 0,-24-20 0,0 0 0,0 0 0,-1 1 0,0-1 0,0 1 0,0 0 0,0 0 0,-1 0 0,0 0 0,0 0 0,0 0 0,-1 1 0,1-1 0,-1 7 0,0-4 0,0 1 0,-1-1 0,0 1 0,0-1 0,-1 1 0,0-1 0,-1 0 0,0 1 0,0-1 0,-1 0 0,0 0 0,-6 11 0,7-16 0,0 0 0,0 0 0,-1 0 0,1 0 0,-1 0 0,0-1 0,0 1 0,0-1 0,0 1 0,0-1 0,-1 0 0,1 0 0,0-1 0,-1 1 0,0-1 0,1 0 0,-1 0 0,0 0 0,0 0 0,1 0 0,-1-1 0,0 0 0,0 0 0,0 0 0,0 0 0,1-1 0,-1 1 0,0-1 0,-5-2 0,4 2-76,0-1 1,0 1-1,0-1 0,0-1 0,1 1 0,-1 0 0,1-1 0,0 0 1,-1 0-1,1-1 0,1 1 0,-1-1 0,0 0 0,1 0 1,0 0-1,0 0 0,-4-8 0,0-5-6750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4:18.4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0 104 24575,'1'-2'0,"-1"1"0,1 0 0,0-1 0,-1 1 0,1 0 0,0-1 0,0 1 0,-1 0 0,1 0 0,0 0 0,0-1 0,0 1 0,1 1 0,-1-1 0,0 0 0,0 0 0,0 0 0,3 0 0,29-17 0,-26 15 0,9-4 0,0 1 0,0 0 0,1 1 0,0 1 0,0 1 0,0 0 0,28 0 0,-28 1 0,70-17-1365,-68 16-5461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4:19.5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24575,'0'37'0,"-1"0"0,2-1 0,1 1 0,13 66 0,-11-77 15,0 2-1,-2-1 1,-1 0-1,-2 30 1,-1-37-159,1 0 0,1 0 0,1-1 1,0 1-1,2 0 0,0-1 0,2 1 1,0-1-1,9 22 0,-6-26-6682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4:20.2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376 24 24575,'-55'-20'0,"48"18"0,0 2 0,0-1 0,0 1 0,0 0 0,1 0 0,-1 1 0,0 0 0,0 0 0,0 1 0,0 0 0,1 0 0,-13 6 0,9-3 0,0 1 0,1 1 0,-1 0 0,1 0 0,1 0 0,-1 1 0,-7 11 0,-3 5 0,1 1 0,2 1 0,0 0 0,-22 56 0,31-63 0,1 0 0,1 0 0,1 0 0,0 0 0,2 0 0,0 1 0,1 0 0,1-1 0,1 1 0,0-1 0,6 25 0,-5-39 0,0 0 0,0 0 0,1-1 0,-1 1 0,1-1 0,0 1 0,0-1 0,0 0 0,1 0 0,0-1 0,-1 1 0,1-1 0,0 0 0,1 0 0,-1 0 0,10 4 0,8 4 0,0-2 0,34 10 0,-23-8 0,-30-10 0,1 1 0,-1-1 0,0 0 0,0 0 0,1 0 0,-1-1 0,0 1 0,1-1 0,-1 0 0,0 0 0,1 0 0,-1 0 0,1 0 0,-1-1 0,0 1 0,1-1 0,-1 0 0,0 0 0,0-1 0,0 1 0,0-1 0,0 1 0,0-1 0,0 0 0,0 0 0,-1 0 0,1 0 0,-1-1 0,1 1 0,-1-1 0,0 1 0,0-1 0,0 0 0,0 0 0,-1 0 0,1 0 0,-1 0 0,0 0 0,0-1 0,0 1 0,0 0 0,0-1 0,0-5 0,1-1 0,-1 1 0,1-1 0,-2 0 0,1 0 0,-1 0 0,-1 0 0,0 0 0,0 0 0,-4-13 0,3 19 0,0 0 0,0 0 0,0 0 0,0 0 0,-1 0 0,0 1 0,1-1 0,-2 1 0,1-1 0,0 1 0,0 0 0,-1 0 0,0 1 0,1-1 0,-1 1 0,0 0 0,0 0 0,-1 0 0,1 0 0,0 1 0,-1-1 0,-5 0 0,1 0 14,0 1-1,0 0 0,1 0 0,-1 1 1,0 0-1,0 0 0,0 1 1,-13 3-1,20-4-55,0 1-1,-1-1 1,1 1-1,0 0 1,-1 0-1,1 0 1,0 0 0,0 0-1,-1 0 1,1 1-1,0-1 1,1 1-1,-1-1 1,0 1 0,0 0-1,1 0 1,-1 0-1,1 0 1,-1 0-1,1 0 1,0 0 0,0 0-1,0 0 1,0 1-1,0-1 1,0 0-1,1 1 1,-1-1 0,1 1-1,0-1 1,0 1-1,-1-1 1,2 1-1,-1 3 1,3 9-6784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32.9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0 528 24575,'2'-6'0,"0"1"0,0 0 0,1-1 0,-1 1 0,1 0 0,0 1 0,1-1 0,-1 0 0,9-7 0,6-12 0,55-107 0,60-152 0,-124 257 0,-9 21 0,-8 14 0,-9 21 0,0 1 0,2 0 0,1 1 0,2 0 0,1 1 0,1 0 0,2 1 0,2 0 0,1 0 0,-1 54 0,5 9 0,5 125 0,1-193-1365,2-7-5461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34.0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24575,'1'0'0,"30"-1"0,0 1 0,-1 1 0,1 2 0,-1 1 0,0 1 0,0 1 0,37 14 0,-28-7 0,-30-10 0,0-1 0,-1 1 0,1 1 0,-1 0 0,1 0 0,10 8 0,-17-11 0,0 1 0,0 0 0,-1 0 0,1 0 0,-1 0 0,1 0 0,-1 0 0,0 0 0,0 0 0,0 1 0,0-1 0,0 0 0,0 1 0,-1-1 0,1 1 0,-1-1 0,1 1 0,-1-1 0,0 1 0,0-1 0,0 1 0,-1-1 0,1 1 0,-1-1 0,1 1 0,-1-1 0,0 0 0,-1 4 0,-8 18 0,0-1 0,-21 34 0,17-33 0,1 0 0,-10 28 0,7-9 0,7-22 0,1 1 0,1 0 0,1 0 0,1 1 0,-3 35 0,7-30-57,1-15-270,-1 0 0,0 0 0,-3 17 0,-3-7-6499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52:06.0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233 1 24575,'0'5'0,"-1"1"0,0 0 0,0 0 0,-1 0 0,0-1 0,0 1 0,0 0 0,-1-1 0,0 0 0,0 0 0,0 0 0,0 0 0,-1 0 0,0-1 0,0 1 0,0-1 0,-8 6 0,-10 7 0,-1 0 0,-36 19 0,31-19 0,22-14 0,-31 23 0,37-25 0,0-1 0,-1 0 0,1 1 0,0-1 0,-1 1 0,1-1 0,0 0 0,0 1 0,-1-1 0,1 1 0,0-1 0,0 1 0,0-1 0,-1 0 0,1 1 0,0-1 0,0 1 0,0-1 0,0 1 0,0-1 0,0 1 0,0-1 0,0 1 0,0-1 0,0 1 0,0-1 0,1 1 0,0 0 0,0 0 0,0 0 0,-1 0 0,2-1 0,-1 1 0,0 0 0,0-1 0,0 1 0,0-1 0,0 0 0,0 1 0,0-1 0,1 0 0,-1 1 0,0-1 0,2 0 0,157 28 0,-131-22 0,-15-2 0,2 0 0,-1-2 0,24 2 0,-38-4 0,1 0 0,-1 0 0,1 1 0,-1-1 0,1 0 0,0-1 0,-1 1 0,1 0 0,-1 0 0,1-1 0,-1 1 0,1 0 0,-1-1 0,0 0 0,1 1 0,-1-1 0,0 0 0,1 0 0,-1 0 0,0 0 0,0 0 0,0 0 0,0 0 0,0 0 0,0 0 0,0 0 0,0-1 0,0 1 0,0 0 0,-1-1 0,1 1 0,0 0 0,-1-1 0,1 1 0,-1-1 0,0 1 0,1-1 0,-1 1 0,0-1 0,0 1 0,0-1 0,0-1 0,-4-6 0,0 11 0,-2 17 0,7-16 0,-1 0 0,1 0 0,0 0 0,-1 0 0,1-1 0,1 1 0,-1 0 0,0-1 0,1 1 0,-1-1 0,1 1 0,-1-1 0,1 0 0,0 1 0,0-1 0,0 0 0,1-1 0,-1 1 0,0 0 0,1 0 0,-1-1 0,1 0 0,0 1 0,-1-1 0,1 0 0,0 0 0,0 0 0,-1-1 0,1 1 0,0-1 0,0 0 0,0 1 0,0-1 0,0-1 0,4 1 0,-2-1 0,-1 1 0,1-1 0,-1 1 0,0-1 0,1 0 0,-1-1 0,0 1 0,0-1 0,0 0 0,0 0 0,0 0 0,0-1 0,-1 1 0,1-1 0,-1 0 0,0 0 0,0 0 0,0 0 0,0 0 0,0-1 0,0 0 0,-1 1 0,3-8 0,-2 1 0,0 0 0,-1-1 0,0 1 0,-1 0 0,0-1 0,-1 0 0,0 1 0,-1-1 0,0 1 0,-4-15 0,5 22 0,-1 0 0,1 0 0,-1 1 0,0-1 0,0 0 0,0 1 0,0-1 0,0 1 0,-1-1 0,1 1 0,-1 0 0,0 0 0,1-1 0,-1 1 0,0 0 0,0 0 0,0 1 0,-1-1 0,1 0 0,0 1 0,-1-1 0,1 1 0,-1 0 0,1 0 0,-1 0 0,0 0 0,1 0 0,-1 1 0,0-1 0,0 1 0,1 0 0,-1 0 0,0 0 0,0 0 0,0 0 0,1 0 0,-1 1 0,0-1 0,0 1 0,1 0 0,-1 0 0,1 0 0,-4 2 0,2-2-35,1 1 0,-1 0 0,1 0 0,-1 0 0,1 0 0,0 1 0,0 0 0,0-1 0,0 1 0,0 0 0,1 0 0,-1 0 0,1 1 0,0-1 0,0 1 0,0-1 0,0 1 0,1 0 0,-1-1 0,1 1 0,0 0 0,0 0 0,1 0 0,-1 0 0,1 0 0,0 0 0,0 0 0,0 0 0,0 0 0,1 0 0,-1 0 0,1 0 0,0 0 0,1 0 0,-1 0 0,1-1 0,-1 1 0,4 4 0,6 5-6791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34.6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36 24575,'0'-5'0,"6"-3"0,8 0 0,8 2 0,6 2 0,4 1 0,3 2 0,1 0 0,1 1 0,0 0 0,-1 1 0,1-1 0,-2 0 0,1 1 0,-7 5 0,-8 2-8191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36.1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0 575 24575,'1'-10'0,"0"-1"0,0 1 0,1-1 0,1 1 0,-1 0 0,2 0 0,-1 0 0,2 0 0,-1 1 0,1-1 0,0 1 0,1 1 0,9-12 0,11-10 0,1 1 0,39-32 0,-2 2 0,-46 40 0,-1-1 0,0 0 0,-2-1 0,-1-1 0,0 0 0,18-44 0,-30 63 0,-1 1 0,0-1 0,0 0 0,1 1 0,-2-1 0,1 0 0,0 0 0,-1 0 0,1 0 0,-1 0 0,0 1 0,0-1 0,0 0 0,0 0 0,0 0 0,-1 0 0,1 0 0,-2-3 0,1 6 0,1 1 0,-1-1 0,0 0 0,1 1 0,-1-1 0,1 1 0,-1-1 0,1 1 0,-1-1 0,1 1 0,-1-1 0,1 1 0,0-1 0,-1 1 0,1 0 0,0-1 0,0 1 0,-1 0 0,1-1 0,0 1 0,0 0 0,0-1 0,0 1 0,0 0 0,0-1 0,0 2 0,-6 23 0,-2 60 0,4-38 0,-11 51 0,6-40 0,3 0 0,3 0 0,5 97 0,1-38 0,-4-96 0,0-15 0,1 0 0,-1 0 0,1 0 0,0 0 0,0 0 0,1-1 0,-1 1 0,2 0 0,-1 0 0,0-1 0,1 1 0,0-1 0,0 1 0,5 6 0,-6-11-24,0-1 1,0 1-1,1-1 0,-1 1 0,0-1 0,1 0 0,-1 1 0,1-1 0,-1 0 1,0 0-1,1 0 0,-1 0 0,1 0 0,-1 0 0,0-1 0,1 1 1,-1 0-1,1-1 0,-1 1 0,0-1 0,0 1 0,1-1 0,-1 0 1,0 1-1,0-1 0,0 0 0,1 0 0,-1 0 0,1-1 0,2-1-625,13-8-6177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37.1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110 469 24575,'0'-2'0,"1"0"0,0 0 0,0 1 0,-1-1 0,1 0 0,0 1 0,0-1 0,1 0 0,-1 1 0,0-1 0,0 1 0,1 0 0,-1-1 0,1 1 0,-1 0 0,1 0 0,0 0 0,2-2 0,39-19 0,-32 17 0,8-5 0,3 0 0,-1-1 0,-1-2 0,32-23 0,-46 31 0,0-1 0,0 0 0,-1 0 0,0 0 0,0-1 0,0 0 0,-1 0 0,0 0 0,0-1 0,-1 1 0,0-1 0,0 0 0,-1 0 0,2-12 0,-1 6 0,-1-1 0,-1 0 0,0 0 0,-1 1 0,-1-1 0,-3-17 0,4 28 0,-1 0 0,0 0 0,0-1 0,-1 1 0,1 0 0,-1 0 0,0 0 0,0 1 0,0-1 0,0 0 0,-1 1 0,1-1 0,-1 1 0,0 0 0,0 0 0,-1 0 0,1 0 0,0 1 0,-1-1 0,0 1 0,1 0 0,-1 0 0,0 0 0,0 0 0,-5-1 0,-9 0 0,1-1 0,-1 2 0,1 1 0,-1 0 0,0 1 0,-19 2 0,26-1 0,1 1 0,-1 0 0,0 0 0,1 1 0,0 0 0,-1 1 0,1 0 0,1 1 0,-1 0 0,1 1 0,-10 6 0,15-9 0,1 0 0,-1 1 0,1-1 0,0 1 0,0-1 0,0 1 0,0 0 0,1 0 0,-1 0 0,1 0 0,0 1 0,0-1 0,1 0 0,-1 1 0,1 0 0,0-1 0,0 1 0,1 0 0,-1-1 0,1 1 0,0 0 0,1 0 0,-1-1 0,1 1 0,0 0 0,0-1 0,0 1 0,0-1 0,3 7 0,3 2 0,0 0 0,1 0 0,0 0 0,1-1 0,0 0 0,1-1 0,21 20 0,11 5 0,55 37 0,-82-62 0,1 2 0,-2-1 0,1 2 0,-2 0 0,0 1 0,0 0 0,-2 0 0,0 2 0,-1-1 0,0 1 0,-1 1 0,-1 0 0,-1 0 0,-1 0 0,0 1 0,-2 0 0,0 0 0,-1 1 0,0-1 0,-2 1 0,0-1 0,-3 23 0,1-37 0,0 0 0,0 1 0,0-1 0,-1 0 0,0 0 0,0 0 0,0 0 0,-1-1 0,0 1 0,1-1 0,-2 1 0,1-1 0,0 0 0,-1 0 0,0 0 0,0-1 0,0 1 0,0-1 0,-1 0 0,1 0 0,-1 0 0,0-1 0,1 0 0,-1 0 0,0 0 0,0 0 0,-1-1 0,1 0 0,0 0 0,-6 0 0,2 0 0,-1 0 0,1 0 0,0-1 0,-1-1 0,1 0 0,0 0 0,-1 0 0,1-1 0,0-1 0,0 0 0,1 0 0,-1 0 0,0-1 0,1-1 0,0 1 0,-12-10 0,9 4 0,0-1 0,1 0 0,1-1 0,-1-1 0,2 1 0,0-1 0,0 0 0,1-1 0,1 0 0,0 0 0,1-1 0,1 1 0,0-1 0,1 0 0,0 0 0,2 0 0,0 0 0,0-1 0,1 1 0,1 0 0,1 0 0,4-24 0,-3 29 14,1 1-1,0 1 0,0-1 0,0 0 1,1 1-1,0 0 0,1 0 1,11-12-1,0 3-508,0 0 0,25-18 0,-24 22-6331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46.1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608 109 24575,'-102'-2'0,"-114"5"0,196 0 0,1 1 0,0 1 0,0 1 0,0 1 0,1 0 0,0 2 0,1 0 0,-1 0 0,2 2 0,-1 0 0,-23 22 0,35-28 0,1 0 0,-1 1 0,1 0 0,0 0 0,0 0 0,0 0 0,1 0 0,0 1 0,0-1 0,1 1 0,0 0 0,0 0 0,1 0 0,0 0 0,0 0 0,0 0 0,1 0 0,0 0 0,0 1 0,1-1 0,2 9 0,-1-6 0,0-1 0,0 1 0,1-1 0,1 0 0,-1 0 0,2 0 0,-1-1 0,1 1 0,0-1 0,1 0 0,0 0 0,0-1 0,1 0 0,0 0 0,8 6 0,7 0 0,0-2 0,1 0 0,0-2 0,1 0 0,0-2 0,0 0 0,0-2 0,36 3 0,124 20 0,-127-19 0,0-3 0,0-2 0,99-7 0,-37 0 0,1045 3 0,-1130 2 0,0 1 0,44 10 0,-41-5 0,62 3 0,598-10 0,-336-3 0,-285 4 0,-48 0 0,0-1 0,0-1 0,0-1 0,-1-2 0,1-1 0,0-1 0,32-10 0,-54 12 0,0 0 0,0 0 0,-1-1 0,1 1 0,-1-1 0,0-1 0,0 1 0,0-1 0,0 0 0,-1 0 0,0 0 0,0-1 0,0 1 0,-1-1 0,0 0 0,0 0 0,0 0 0,-1 0 0,0-1 0,0 1 0,0-1 0,-1 1 0,0-1 0,0 0 0,-1 1 0,0-1 0,-1-8 0,1 2 0,-2-1 0,1 1 0,-2 0 0,1-1 0,-2 1 0,0 0 0,0 1 0,-2-1 0,1 1 0,-2 0 0,1 0 0,-13-16 0,9 18 0,0 0 0,0 1 0,-1 0 0,0 0 0,-1 1 0,0 1 0,0 0 0,0 1 0,-16-6 0,-21-5 0,-58-14 0,63 20 0,-43-11 0,-143-15 0,149 22 0,57 9 0,-49-5 0,33 7 0,1-2 0,-66-19 0,69 14 0,0 3 0,-1 1 0,-56-4 0,-734 10 0,383 3 0,417 0 0,0 0 0,-46 12 0,44-8 0,0-1 0,-33 2 0,-18-8 0,52 0 0,1 0 0,0 2 0,0 1 0,-53 11 0,55-6-455,-1-2 0,-43 4 0,41-7-6371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49.7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24575,'0'304'0,"0"-304"0,0 0 0,0 0 0,0 0 0,0 0 0,-1 0 0,1 0 0,0 1 0,0-1 0,0 0 0,0 0 0,0 0 0,0 0 0,0 0 0,0 0 0,0 1 0,0-1 0,0 0 0,0 0 0,0 0 0,0 0 0,0 0 0,0 0 0,0 1 0,0-1 0,0 0 0,0 0 0,0 0 0,0 0 0,0 0 0,1 0 0,-1 0 0,0 1 0,0-1 0,0 0 0,0 0 0,0 0 0,0 0 0,0 0 0,0 0 0,0 0 0,1 0 0,-1 0 0,0 0 0,0 0 0,0 0 0,0 1 0,0-1 0,0 0 0,0 0 0,1 0 0,-1 0 0,0 0 0,0 0 0,0 0 0,0 0 0,0 0 0,0 0 0,1 0 0,-1 0 0,0 0 0,0-1 0,0 1 0,0 0 0,0 0 0,9-11 0,9-23 0,-15 28 0,16-32 0,-13 23 0,1 1 0,0 0 0,1 0 0,0 0 0,1 1 0,1 0 0,0 1 0,0 0 0,2 1 0,17-15 0,-28 25 0,0 1 0,0-1 0,0 0 0,0 1 0,0-1 0,1 1 0,-1-1 0,0 1 0,0-1 0,1 1 0,-1 0 0,0 0 0,1 0 0,-1 0 0,0 0 0,1 0 0,-1 0 0,0 0 0,1 0 0,-1 0 0,0 1 0,1-1 0,-1 1 0,2 0 0,-1 1 0,1 0 0,-1-1 0,0 1 0,0 0 0,0 1 0,-1-1 0,1 0 0,0 0 0,-1 1 0,0-1 0,2 4 0,3 8 0,-1 0 0,-1 1 0,3 21 0,-5-30 0,0 6 0,1 9 0,2-1 0,0 0 0,1-1 0,13 31 0,-18-48 5,0 0 0,0 0 0,1 0-1,-1 0 1,1 0 0,-1 0 0,1-1 0,0 1-1,-1 0 1,1-1 0,0 1 0,0-1 0,0 0-1,0 0 1,1 0 0,-1 0 0,0 0-1,0 0 1,1 0 0,-1-1 0,0 1 0,1-1-1,-1 0 1,3 0 0,-1 0-92,-1 0-1,0-1 1,0 0 0,0 0-1,0 0 1,0 0 0,0 0-1,0-1 1,0 1-1,0-1 1,0 0 0,-1 0-1,1 0 1,-1 0 0,1 0-1,3-5 1,10-15-6739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0.0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24575,'2'21'0,"0"0"0,1 0 0,8 28 0,-5-24 0,6 49 0,5 47 0,-9-79 0,2 44 0,-7-52 0,13 52 0,-9-53 0,4 45 0,-12-382-1365,1 273-5461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0.3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24575,'5'-1'0,"0"1"0,1 0 0,-1 0 0,1 1 0,-1-1 0,0 1 0,1 1 0,-1-1 0,0 1 0,0 0 0,0 0 0,0 0 0,0 1 0,-1-1 0,1 1 0,-1 0 0,1 1 0,-1-1 0,0 1 0,0 0 0,-1 0 0,1 0 0,-1 0 0,0 1 0,0-1 0,0 1 0,-1 0 0,0 0 0,0 0 0,0 0 0,0 0 0,1 8 0,-1-4 0,0 1 0,-1 0 0,0 0 0,0 0 0,-1 0 0,-1 0 0,0-1 0,0 1 0,0 0 0,-6 17 0,5-21 0,0-1 0,0 0 0,-1 1 0,1-1 0,-1-1 0,0 1 0,0 0 0,-1-1 0,0 1 0,1-1 0,-1 0 0,-1 0 0,1-1 0,0 1 0,-1-1 0,0 0 0,0 0 0,0 0 0,0-1 0,-6 2 0,10-3-21,1-1 0,0 0 0,0 0 0,0 0 0,0 1 0,-1-1 0,1 0 0,0 0 0,0 0 0,-1 0 0,1 0 0,0 0 0,0 0 0,0 0 0,-1 1 0,1-1 0,0 0 0,0 0 0,-1 0 0,1 0 0,0 0 0,0 0 0,-1 0 0,1 0 0,0 0 0,0 0 0,-1-1 0,1 1 0,0 0 0,0 0 0,-1 0 0,1 0 0,0 0 0,0 0 0,0 0 0,-1-1 0,1 1 0,0 0 0,0 0 0,0 0 0,0 0 0,-1-1 0,1 1 0,0 0 0,0 0 0,0-1 0,0 1 0,0 0 0,0 0 0,0 0 0,0-1 0,-1 1 0,1 0 0,0 0 0,0-1 0,0 1 0,0 0 0,0 0 0,0-1 0,0 1 0,1 0 0,-1 0 0,0-1 0,0 1 0,5-8-6805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0.8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24575,'0'20'0,"-1"-3"0,1 1 0,1-1 0,1 1 0,0-1 0,6 22 0,-7-35 0,1 0 0,-1 0 0,1-1 0,0 1 0,-1-1 0,2 1 0,-1-1 0,0 0 0,1 0 0,-1 0 0,1 0 0,0 0 0,0 0 0,0-1 0,0 1 0,1-1 0,-1 0 0,1 0 0,-1-1 0,1 1 0,0-1 0,0 1 0,-1-1 0,1 0 0,0 0 0,0-1 0,0 1 0,7-1 0,-6-1 0,-1 1 0,1-1 0,0 0 0,0 0 0,0-1 0,-1 0 0,1 1 0,-1-2 0,1 1 0,-1 0 0,0-1 0,0 0 0,0 0 0,0 0 0,0 0 0,-1-1 0,1 1 0,5-9 0,-4 5 0,0 1 0,-1-1 0,0 0 0,0 0 0,0-1 0,-1 1 0,0-1 0,-1 0 0,1 1 0,1-15 0,-4 18 0,-2 6 0,-3 16 0,-4 28 0,8-28 17,0-1 0,1 1 1,1-1-1,1 0 0,1 0 0,6 25 0,-6-32-141,1 1 0,0-1 1,1-1-1,0 1 0,0 0 0,1-1 1,0 0-1,0-1 0,1 1 0,1-1 1,12 11-1,-3-6-6702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1.3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136 216 24575,'-3'79'0,"1"-46"0,1-1 0,2 1 0,1 0 0,7 33 0,-8-61 0,1 0 0,0 0 0,0 0 0,0-1 0,1 1 0,-1-1 0,1 1 0,0-1 0,1 0 0,-1 0 0,7 6 0,-9-9 0,0 0 0,0-1 0,0 1 0,1 0 0,-1-1 0,0 1 0,0 0 0,0-1 0,1 1 0,-1-1 0,0 0 0,1 1 0,-1-1 0,0 0 0,1 0 0,-1 0 0,0 0 0,1 0 0,1-1 0,-1 1 0,0-1 0,-1 0 0,1 0 0,-1 0 0,1 0 0,-1 0 0,0-1 0,1 1 0,-1 0 0,0-1 0,0 1 0,1-1 0,-1 1 0,-1-1 0,1 1 0,0-1 0,0 0 0,0-3 0,3-4 0,-1 0 0,0 0 0,0-1 0,-2 0 0,1 1 0,-1-1 0,0 0 0,-1 0 0,0 0 0,-1 0 0,0 1 0,0-1 0,-1 0 0,-5-14 0,2 11 0,0 0 0,-1 0 0,-1 1 0,0 0 0,-1 0 0,0 1 0,-1 0 0,0 1 0,-17-17 0,-91-68 0,115 93 0,-1 0 0,1 0 0,0 0 0,0 0 0,0-1 0,0 1 0,0-1 0,0 0 0,1 1 0,-1-1 0,1 0 0,0 0 0,0 0 0,0 0 0,0 0 0,0 0 0,0-5 0,2 5 0,-1 1 0,0-1 0,1 0 0,0 1 0,-1-1 0,1 1 0,0 0 0,0-1 0,0 1 0,1 0 0,-1-1 0,1 1 0,-1 0 0,1 0 0,0 0 0,3-3 0,2 0 0,1-1 0,-1 1 0,1 1 0,0 0 0,0 0 0,0 0 0,0 1 0,1 1 0,0-1 0,-1 1 0,10-1 0,25 0-510,55 4-1,-91-1 167,24 1-6482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1.6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24575,'0'566'0,"0"-552"0,1 0 0,0 0 0,1 0 0,1 0 0,0-1 0,1 1 0,10 23 0,-10-36 0,-2-10 0,1-11 0,-3-79-1365,0 67-5461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0685B-1058-4DDE-A6CC-C1948429A447}" type="datetimeFigureOut">
              <a:rPr lang="uk-UA" smtClean="0"/>
              <a:t>26.05.2025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CB519-A2AD-4038-A4ED-2A0CAD8A2385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05260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96018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1855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9338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07015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Перевіряємо роботу. </a:t>
            </a:r>
          </a:p>
          <a:p>
            <a:r>
              <a:rPr lang="uk-UA" dirty="0"/>
              <a:t>Міняємо структуру проекту.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3516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6 урок – додавання простого серверного сокету, </a:t>
            </a:r>
          </a:p>
          <a:p>
            <a:r>
              <a:rPr lang="uk-UA" dirty="0"/>
              <a:t>Його можливості приймати користувачів,</a:t>
            </a:r>
          </a:p>
          <a:p>
            <a:r>
              <a:rPr lang="uk-UA" dirty="0"/>
              <a:t>Перевірку даних якщо є користувач,</a:t>
            </a:r>
          </a:p>
          <a:p>
            <a:r>
              <a:rPr lang="uk-UA" dirty="0"/>
              <a:t>Зберігання у файлі джсон (далі перенесеться в БД коли буде тема чатів та повідомлень),</a:t>
            </a:r>
          </a:p>
          <a:p>
            <a:r>
              <a:rPr lang="uk-UA" dirty="0"/>
              <a:t>Реєстрація користувачів у систему з введеним паролем, </a:t>
            </a:r>
            <a:r>
              <a:rPr lang="uk-UA"/>
              <a:t>якщо нема.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7650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50589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2956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42819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8797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85201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6101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1466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1131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B0D0-7EC2-A5D0-D984-06C7F7701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E0BE-B2AC-880B-0B05-B083FB84B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783EE-DEA1-975D-1D7A-9A7BD1105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26.05.2025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A7794-50D8-2FD7-BF1B-9249A4BD3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7BAF7-D1C7-EB08-1807-FAF59955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38897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10AC2-C36B-5455-2C8E-5EA5B7FA6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BBECB-DAD0-E696-BF30-6C1C68FD0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C3B41-A3F6-99D7-C110-21D205082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26.05.2025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1776D-AB4C-C5DD-E79B-047FC7F2C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AC3FF-921A-31DC-53C2-E4463EFB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54322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E7F8CF-F709-58B9-BF0E-B1296F65BE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307967-863C-D4CF-FC5F-1A2CDF8DF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1ED7B-2EDF-8B37-9C6A-85586D95C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26.05.2025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98A76-392D-476D-184F-C45152965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807F2-A6A4-D972-8BA1-C85346344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15591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E7E6-CBBB-85AA-2D45-5EF7C4C1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8ED83-C773-D06B-BC84-FFB4B34AF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D96B6-EA5D-7601-A616-9A3E2DAEB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26.05.2025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6C311-7E18-04B9-720D-DEEFEBB1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DFA62-118C-29CD-4E62-11A12E835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5489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78F5-B26A-779C-A775-B214BE3A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E55AA-FBC7-A819-742C-756E43A9A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BB5F8-A38B-88F3-C7BA-0FDCA64B4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26.05.2025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65126-1F59-57EC-556F-7E263EEFC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20864-FEA5-579B-8191-CC0452D6D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14079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831B-C003-598C-C84A-2A795EAF9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B4CD5-D0DB-06BE-45C9-348FF1B24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F45C-F785-C244-64FF-AEA4A209F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67C315-F1BE-BB78-9ACC-0B9C92A36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26.05.2025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24484-B624-23A9-6BBB-1BF516ED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0E8BD-88D3-684B-5A71-B752CAA0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43398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A106D-C66D-A19C-F9E1-1A7642490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56C79-98D8-3045-D958-93082BC5A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079CD-0E36-0777-8402-00E380BFF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314AA7-4F25-3C6F-7CF5-5F8E2581EA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4EE35E-07D4-2F6B-DF30-B7458FD290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002B5A-B243-73D5-E3AC-0E7D7EEE2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26.05.2025</a:t>
            </a:fld>
            <a:endParaRPr lang="uk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11146D-1683-0C8B-60C8-4D2CD68A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FBAFCC-1909-29C1-D982-3DA76EDC9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99196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809F-DEC4-B432-7390-664F5A5F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5613B-9551-3875-1A3A-4644FF55B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26.05.2025</a:t>
            </a:fld>
            <a:endParaRPr lang="uk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58286D-C1AB-71C8-FFCC-C34588E42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2BD69-276C-B2D2-E3F7-9A32F88A6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239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C3EB01-CB64-2032-4BD2-C3555593C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26.05.2025</a:t>
            </a:fld>
            <a:endParaRPr lang="uk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D48033-C704-58FB-E27A-DB4AD429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28374-9532-67F8-E0F5-3D027963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0767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205B-780C-4181-91CC-739E7E40F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70447-76BA-35CA-4EC0-7F9986D2D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25DF8-4315-C44D-98AD-DDE6A9A5B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90CDB-F5B7-D204-2860-2B5CFD52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26.05.2025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DCAEE-16CD-C096-138A-81E03A07D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47EE6-F708-326B-CE5F-ABB5928A4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08202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D6656-E9A2-89D5-96A0-F48345C9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5C6FB0-17F5-E4D6-550C-DB7FE3A42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EC580-70D7-29E5-8800-9BD5A0D31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7C6D2-17E8-0C86-7C65-17AD4581B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26.05.2025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08B4E-E2A7-6B3E-D8D3-9A0855AC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77062-E0DC-E1BB-6552-E4B8F699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1582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BECB3E-44E0-AB73-3E05-A0822AB2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C2AB1-988D-D0BA-C008-AF79C899F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2E3B8-02D3-8E11-2CB1-C4B5A82EB6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6568AC-7B28-4CD1-8C90-85ABC9888AE3}" type="datetimeFigureOut">
              <a:rPr lang="uk-UA" smtClean="0"/>
              <a:t>26.05.2025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C41C1-5DB3-6BF4-674C-CC80E0F2F6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A9B7F-9289-3C22-70F8-B4E657E4D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5557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1.png"/><Relationship Id="rId18" Type="http://schemas.openxmlformats.org/officeDocument/2006/relationships/customXml" Target="../ink/ink168.xml"/><Relationship Id="rId26" Type="http://schemas.openxmlformats.org/officeDocument/2006/relationships/customXml" Target="../ink/ink172.xml"/><Relationship Id="rId39" Type="http://schemas.openxmlformats.org/officeDocument/2006/relationships/image" Target="../media/image224.png"/><Relationship Id="rId21" Type="http://schemas.openxmlformats.org/officeDocument/2006/relationships/image" Target="../media/image215.png"/><Relationship Id="rId34" Type="http://schemas.openxmlformats.org/officeDocument/2006/relationships/customXml" Target="../ink/ink176.xml"/><Relationship Id="rId42" Type="http://schemas.openxmlformats.org/officeDocument/2006/relationships/customXml" Target="../ink/ink180.xml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167.xml"/><Relationship Id="rId29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0.png"/><Relationship Id="rId24" Type="http://schemas.openxmlformats.org/officeDocument/2006/relationships/customXml" Target="../ink/ink171.xml"/><Relationship Id="rId32" Type="http://schemas.openxmlformats.org/officeDocument/2006/relationships/customXml" Target="../ink/ink175.xml"/><Relationship Id="rId37" Type="http://schemas.openxmlformats.org/officeDocument/2006/relationships/image" Target="../media/image223.png"/><Relationship Id="rId40" Type="http://schemas.openxmlformats.org/officeDocument/2006/relationships/customXml" Target="../ink/ink179.xml"/><Relationship Id="rId45" Type="http://schemas.openxmlformats.org/officeDocument/2006/relationships/image" Target="../media/image227.png"/><Relationship Id="rId5" Type="http://schemas.openxmlformats.org/officeDocument/2006/relationships/image" Target="../media/image206.png"/><Relationship Id="rId15" Type="http://schemas.openxmlformats.org/officeDocument/2006/relationships/image" Target="../media/image212.png"/><Relationship Id="rId23" Type="http://schemas.openxmlformats.org/officeDocument/2006/relationships/image" Target="../media/image216.png"/><Relationship Id="rId28" Type="http://schemas.openxmlformats.org/officeDocument/2006/relationships/customXml" Target="../ink/ink173.xml"/><Relationship Id="rId36" Type="http://schemas.openxmlformats.org/officeDocument/2006/relationships/customXml" Target="../ink/ink177.xml"/><Relationship Id="rId10" Type="http://schemas.openxmlformats.org/officeDocument/2006/relationships/customXml" Target="../ink/ink164.xml"/><Relationship Id="rId19" Type="http://schemas.openxmlformats.org/officeDocument/2006/relationships/image" Target="../media/image214.png"/><Relationship Id="rId31" Type="http://schemas.openxmlformats.org/officeDocument/2006/relationships/image" Target="../media/image220.png"/><Relationship Id="rId44" Type="http://schemas.openxmlformats.org/officeDocument/2006/relationships/customXml" Target="../ink/ink181.xml"/><Relationship Id="rId4" Type="http://schemas.openxmlformats.org/officeDocument/2006/relationships/image" Target="../media/image205.png"/><Relationship Id="rId9" Type="http://schemas.openxmlformats.org/officeDocument/2006/relationships/image" Target="../media/image209.png"/><Relationship Id="rId14" Type="http://schemas.openxmlformats.org/officeDocument/2006/relationships/customXml" Target="../ink/ink166.xml"/><Relationship Id="rId22" Type="http://schemas.openxmlformats.org/officeDocument/2006/relationships/customXml" Target="../ink/ink170.xml"/><Relationship Id="rId27" Type="http://schemas.openxmlformats.org/officeDocument/2006/relationships/image" Target="../media/image218.png"/><Relationship Id="rId30" Type="http://schemas.openxmlformats.org/officeDocument/2006/relationships/customXml" Target="../ink/ink174.xml"/><Relationship Id="rId35" Type="http://schemas.openxmlformats.org/officeDocument/2006/relationships/image" Target="../media/image222.png"/><Relationship Id="rId43" Type="http://schemas.openxmlformats.org/officeDocument/2006/relationships/image" Target="../media/image226.png"/><Relationship Id="rId8" Type="http://schemas.openxmlformats.org/officeDocument/2006/relationships/customXml" Target="../ink/ink163.xml"/><Relationship Id="rId3" Type="http://schemas.openxmlformats.org/officeDocument/2006/relationships/image" Target="../media/image204.png"/><Relationship Id="rId12" Type="http://schemas.openxmlformats.org/officeDocument/2006/relationships/customXml" Target="../ink/ink165.xml"/><Relationship Id="rId17" Type="http://schemas.openxmlformats.org/officeDocument/2006/relationships/image" Target="../media/image213.png"/><Relationship Id="rId25" Type="http://schemas.openxmlformats.org/officeDocument/2006/relationships/image" Target="../media/image217.png"/><Relationship Id="rId33" Type="http://schemas.openxmlformats.org/officeDocument/2006/relationships/image" Target="../media/image221.png"/><Relationship Id="rId38" Type="http://schemas.openxmlformats.org/officeDocument/2006/relationships/customXml" Target="../ink/ink178.xml"/><Relationship Id="rId20" Type="http://schemas.openxmlformats.org/officeDocument/2006/relationships/customXml" Target="../ink/ink169.xml"/><Relationship Id="rId41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0.png"/><Relationship Id="rId117" Type="http://schemas.openxmlformats.org/officeDocument/2006/relationships/image" Target="../media/image286.png"/><Relationship Id="rId21" Type="http://schemas.openxmlformats.org/officeDocument/2006/relationships/customXml" Target="../ink/ink190.xml"/><Relationship Id="rId42" Type="http://schemas.openxmlformats.org/officeDocument/2006/relationships/image" Target="../media/image248.png"/><Relationship Id="rId47" Type="http://schemas.openxmlformats.org/officeDocument/2006/relationships/customXml" Target="../ink/ink203.xml"/><Relationship Id="rId63" Type="http://schemas.openxmlformats.org/officeDocument/2006/relationships/image" Target="../media/image258.png"/><Relationship Id="rId68" Type="http://schemas.openxmlformats.org/officeDocument/2006/relationships/customXml" Target="../ink/ink214.xml"/><Relationship Id="rId84" Type="http://schemas.openxmlformats.org/officeDocument/2006/relationships/customXml" Target="../ink/ink222.xml"/><Relationship Id="rId89" Type="http://schemas.openxmlformats.org/officeDocument/2006/relationships/image" Target="../media/image271.png"/><Relationship Id="rId112" Type="http://schemas.openxmlformats.org/officeDocument/2006/relationships/image" Target="../media/image283.png"/><Relationship Id="rId16" Type="http://schemas.openxmlformats.org/officeDocument/2006/relationships/image" Target="../media/image235.png"/><Relationship Id="rId107" Type="http://schemas.openxmlformats.org/officeDocument/2006/relationships/image" Target="../media/image280.png"/><Relationship Id="rId11" Type="http://schemas.openxmlformats.org/officeDocument/2006/relationships/customXml" Target="../ink/ink185.xml"/><Relationship Id="rId32" Type="http://schemas.openxmlformats.org/officeDocument/2006/relationships/image" Target="../media/image243.png"/><Relationship Id="rId37" Type="http://schemas.openxmlformats.org/officeDocument/2006/relationships/customXml" Target="../ink/ink198.xml"/><Relationship Id="rId53" Type="http://schemas.openxmlformats.org/officeDocument/2006/relationships/customXml" Target="../ink/ink206.xml"/><Relationship Id="rId58" Type="http://schemas.openxmlformats.org/officeDocument/2006/relationships/customXml" Target="../ink/ink209.xml"/><Relationship Id="rId74" Type="http://schemas.openxmlformats.org/officeDocument/2006/relationships/customXml" Target="../ink/ink217.xml"/><Relationship Id="rId79" Type="http://schemas.openxmlformats.org/officeDocument/2006/relationships/image" Target="../media/image266.png"/><Relationship Id="rId102" Type="http://schemas.openxmlformats.org/officeDocument/2006/relationships/customXml" Target="../ink/ink231.xml"/><Relationship Id="rId123" Type="http://schemas.openxmlformats.org/officeDocument/2006/relationships/image" Target="../media/image289.png"/><Relationship Id="rId5" Type="http://schemas.openxmlformats.org/officeDocument/2006/relationships/customXml" Target="../ink/ink182.xml"/><Relationship Id="rId90" Type="http://schemas.openxmlformats.org/officeDocument/2006/relationships/customXml" Target="../ink/ink225.xml"/><Relationship Id="rId95" Type="http://schemas.openxmlformats.org/officeDocument/2006/relationships/image" Target="../media/image274.png"/><Relationship Id="rId22" Type="http://schemas.openxmlformats.org/officeDocument/2006/relationships/image" Target="../media/image238.png"/><Relationship Id="rId27" Type="http://schemas.openxmlformats.org/officeDocument/2006/relationships/customXml" Target="../ink/ink193.xml"/><Relationship Id="rId43" Type="http://schemas.openxmlformats.org/officeDocument/2006/relationships/customXml" Target="../ink/ink201.xml"/><Relationship Id="rId48" Type="http://schemas.openxmlformats.org/officeDocument/2006/relationships/image" Target="../media/image251.png"/><Relationship Id="rId64" Type="http://schemas.openxmlformats.org/officeDocument/2006/relationships/customXml" Target="../ink/ink212.xml"/><Relationship Id="rId69" Type="http://schemas.openxmlformats.org/officeDocument/2006/relationships/image" Target="../media/image261.png"/><Relationship Id="rId113" Type="http://schemas.openxmlformats.org/officeDocument/2006/relationships/customXml" Target="../ink/ink236.xml"/><Relationship Id="rId118" Type="http://schemas.openxmlformats.org/officeDocument/2006/relationships/customXml" Target="../ink/ink238.xml"/><Relationship Id="rId80" Type="http://schemas.openxmlformats.org/officeDocument/2006/relationships/customXml" Target="../ink/ink220.xml"/><Relationship Id="rId85" Type="http://schemas.openxmlformats.org/officeDocument/2006/relationships/image" Target="../media/image269.png"/><Relationship Id="rId12" Type="http://schemas.openxmlformats.org/officeDocument/2006/relationships/image" Target="../media/image233.png"/><Relationship Id="rId17" Type="http://schemas.openxmlformats.org/officeDocument/2006/relationships/customXml" Target="../ink/ink188.xml"/><Relationship Id="rId33" Type="http://schemas.openxmlformats.org/officeDocument/2006/relationships/customXml" Target="../ink/ink196.xml"/><Relationship Id="rId38" Type="http://schemas.openxmlformats.org/officeDocument/2006/relationships/image" Target="../media/image246.png"/><Relationship Id="rId59" Type="http://schemas.openxmlformats.org/officeDocument/2006/relationships/image" Target="../media/image256.png"/><Relationship Id="rId103" Type="http://schemas.openxmlformats.org/officeDocument/2006/relationships/image" Target="../media/image278.png"/><Relationship Id="rId108" Type="http://schemas.openxmlformats.org/officeDocument/2006/relationships/image" Target="../media/image281.png"/><Relationship Id="rId54" Type="http://schemas.openxmlformats.org/officeDocument/2006/relationships/image" Target="../media/image254.png"/><Relationship Id="rId70" Type="http://schemas.openxmlformats.org/officeDocument/2006/relationships/customXml" Target="../ink/ink215.xml"/><Relationship Id="rId75" Type="http://schemas.openxmlformats.org/officeDocument/2006/relationships/image" Target="../media/image264.png"/><Relationship Id="rId91" Type="http://schemas.openxmlformats.org/officeDocument/2006/relationships/image" Target="../media/image272.png"/><Relationship Id="rId96" Type="http://schemas.openxmlformats.org/officeDocument/2006/relationships/customXml" Target="../ink/ink2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23" Type="http://schemas.openxmlformats.org/officeDocument/2006/relationships/customXml" Target="../ink/ink191.xml"/><Relationship Id="rId28" Type="http://schemas.openxmlformats.org/officeDocument/2006/relationships/image" Target="../media/image241.png"/><Relationship Id="rId49" Type="http://schemas.openxmlformats.org/officeDocument/2006/relationships/customXml" Target="../ink/ink204.xml"/><Relationship Id="rId114" Type="http://schemas.openxmlformats.org/officeDocument/2006/relationships/image" Target="../media/image284.png"/><Relationship Id="rId119" Type="http://schemas.openxmlformats.org/officeDocument/2006/relationships/image" Target="../media/image287.png"/><Relationship Id="rId44" Type="http://schemas.openxmlformats.org/officeDocument/2006/relationships/image" Target="../media/image249.png"/><Relationship Id="rId60" Type="http://schemas.openxmlformats.org/officeDocument/2006/relationships/customXml" Target="../ink/ink210.xml"/><Relationship Id="rId65" Type="http://schemas.openxmlformats.org/officeDocument/2006/relationships/image" Target="../media/image259.png"/><Relationship Id="rId81" Type="http://schemas.openxmlformats.org/officeDocument/2006/relationships/image" Target="../media/image267.png"/><Relationship Id="rId86" Type="http://schemas.openxmlformats.org/officeDocument/2006/relationships/customXml" Target="../ink/ink223.xml"/><Relationship Id="rId4" Type="http://schemas.openxmlformats.org/officeDocument/2006/relationships/image" Target="../media/image229.png"/><Relationship Id="rId9" Type="http://schemas.openxmlformats.org/officeDocument/2006/relationships/customXml" Target="../ink/ink184.xml"/><Relationship Id="rId13" Type="http://schemas.openxmlformats.org/officeDocument/2006/relationships/customXml" Target="../ink/ink186.xml"/><Relationship Id="rId18" Type="http://schemas.openxmlformats.org/officeDocument/2006/relationships/image" Target="../media/image236.png"/><Relationship Id="rId39" Type="http://schemas.openxmlformats.org/officeDocument/2006/relationships/customXml" Target="../ink/ink199.xml"/><Relationship Id="rId109" Type="http://schemas.openxmlformats.org/officeDocument/2006/relationships/customXml" Target="../ink/ink234.xml"/><Relationship Id="rId34" Type="http://schemas.openxmlformats.org/officeDocument/2006/relationships/image" Target="../media/image244.png"/><Relationship Id="rId50" Type="http://schemas.openxmlformats.org/officeDocument/2006/relationships/image" Target="../media/image252.png"/><Relationship Id="rId55" Type="http://schemas.openxmlformats.org/officeDocument/2006/relationships/customXml" Target="../ink/ink207.xml"/><Relationship Id="rId76" Type="http://schemas.openxmlformats.org/officeDocument/2006/relationships/customXml" Target="../ink/ink218.xml"/><Relationship Id="rId97" Type="http://schemas.openxmlformats.org/officeDocument/2006/relationships/image" Target="../media/image275.png"/><Relationship Id="rId104" Type="http://schemas.openxmlformats.org/officeDocument/2006/relationships/customXml" Target="../ink/ink232.xml"/><Relationship Id="rId120" Type="http://schemas.openxmlformats.org/officeDocument/2006/relationships/customXml" Target="../ink/ink239.xml"/><Relationship Id="rId7" Type="http://schemas.openxmlformats.org/officeDocument/2006/relationships/customXml" Target="../ink/ink183.xml"/><Relationship Id="rId71" Type="http://schemas.openxmlformats.org/officeDocument/2006/relationships/image" Target="../media/image262.png"/><Relationship Id="rId92" Type="http://schemas.openxmlformats.org/officeDocument/2006/relationships/customXml" Target="../ink/ink226.xml"/><Relationship Id="rId2" Type="http://schemas.openxmlformats.org/officeDocument/2006/relationships/notesSlide" Target="../notesSlides/notesSlide10.xml"/><Relationship Id="rId29" Type="http://schemas.openxmlformats.org/officeDocument/2006/relationships/customXml" Target="../ink/ink194.xml"/><Relationship Id="rId24" Type="http://schemas.openxmlformats.org/officeDocument/2006/relationships/image" Target="../media/image239.png"/><Relationship Id="rId40" Type="http://schemas.openxmlformats.org/officeDocument/2006/relationships/image" Target="../media/image247.png"/><Relationship Id="rId45" Type="http://schemas.openxmlformats.org/officeDocument/2006/relationships/customXml" Target="../ink/ink202.xml"/><Relationship Id="rId66" Type="http://schemas.openxmlformats.org/officeDocument/2006/relationships/customXml" Target="../ink/ink213.xml"/><Relationship Id="rId87" Type="http://schemas.openxmlformats.org/officeDocument/2006/relationships/image" Target="../media/image270.png"/><Relationship Id="rId110" Type="http://schemas.openxmlformats.org/officeDocument/2006/relationships/image" Target="../media/image282.png"/><Relationship Id="rId115" Type="http://schemas.openxmlformats.org/officeDocument/2006/relationships/customXml" Target="../ink/ink237.xml"/><Relationship Id="rId61" Type="http://schemas.openxmlformats.org/officeDocument/2006/relationships/image" Target="../media/image257.png"/><Relationship Id="rId82" Type="http://schemas.openxmlformats.org/officeDocument/2006/relationships/customXml" Target="../ink/ink221.xml"/><Relationship Id="rId19" Type="http://schemas.openxmlformats.org/officeDocument/2006/relationships/customXml" Target="../ink/ink189.xml"/><Relationship Id="rId14" Type="http://schemas.openxmlformats.org/officeDocument/2006/relationships/image" Target="../media/image234.png"/><Relationship Id="rId30" Type="http://schemas.openxmlformats.org/officeDocument/2006/relationships/image" Target="../media/image242.png"/><Relationship Id="rId35" Type="http://schemas.openxmlformats.org/officeDocument/2006/relationships/customXml" Target="../ink/ink197.xml"/><Relationship Id="rId56" Type="http://schemas.openxmlformats.org/officeDocument/2006/relationships/image" Target="../media/image255.png"/><Relationship Id="rId77" Type="http://schemas.openxmlformats.org/officeDocument/2006/relationships/image" Target="../media/image265.png"/><Relationship Id="rId100" Type="http://schemas.openxmlformats.org/officeDocument/2006/relationships/customXml" Target="../ink/ink230.xml"/><Relationship Id="rId105" Type="http://schemas.openxmlformats.org/officeDocument/2006/relationships/image" Target="../media/image279.png"/><Relationship Id="rId8" Type="http://schemas.openxmlformats.org/officeDocument/2006/relationships/image" Target="../media/image231.png"/><Relationship Id="rId51" Type="http://schemas.openxmlformats.org/officeDocument/2006/relationships/customXml" Target="../ink/ink205.xml"/><Relationship Id="rId72" Type="http://schemas.openxmlformats.org/officeDocument/2006/relationships/customXml" Target="../ink/ink216.xml"/><Relationship Id="rId93" Type="http://schemas.openxmlformats.org/officeDocument/2006/relationships/image" Target="../media/image273.png"/><Relationship Id="rId98" Type="http://schemas.openxmlformats.org/officeDocument/2006/relationships/customXml" Target="../ink/ink229.xml"/><Relationship Id="rId121" Type="http://schemas.openxmlformats.org/officeDocument/2006/relationships/image" Target="../media/image288.png"/><Relationship Id="rId3" Type="http://schemas.openxmlformats.org/officeDocument/2006/relationships/image" Target="../media/image228.png"/><Relationship Id="rId25" Type="http://schemas.openxmlformats.org/officeDocument/2006/relationships/customXml" Target="../ink/ink192.xml"/><Relationship Id="rId46" Type="http://schemas.openxmlformats.org/officeDocument/2006/relationships/image" Target="../media/image250.png"/><Relationship Id="rId67" Type="http://schemas.openxmlformats.org/officeDocument/2006/relationships/image" Target="../media/image260.png"/><Relationship Id="rId116" Type="http://schemas.openxmlformats.org/officeDocument/2006/relationships/image" Target="../media/image285.png"/><Relationship Id="rId20" Type="http://schemas.openxmlformats.org/officeDocument/2006/relationships/image" Target="../media/image237.png"/><Relationship Id="rId41" Type="http://schemas.openxmlformats.org/officeDocument/2006/relationships/customXml" Target="../ink/ink200.xml"/><Relationship Id="rId62" Type="http://schemas.openxmlformats.org/officeDocument/2006/relationships/customXml" Target="../ink/ink211.xml"/><Relationship Id="rId83" Type="http://schemas.openxmlformats.org/officeDocument/2006/relationships/image" Target="../media/image268.png"/><Relationship Id="rId88" Type="http://schemas.openxmlformats.org/officeDocument/2006/relationships/customXml" Target="../ink/ink224.xml"/><Relationship Id="rId111" Type="http://schemas.openxmlformats.org/officeDocument/2006/relationships/customXml" Target="../ink/ink235.xml"/><Relationship Id="rId15" Type="http://schemas.openxmlformats.org/officeDocument/2006/relationships/customXml" Target="../ink/ink187.xml"/><Relationship Id="rId36" Type="http://schemas.openxmlformats.org/officeDocument/2006/relationships/image" Target="../media/image245.png"/><Relationship Id="rId57" Type="http://schemas.openxmlformats.org/officeDocument/2006/relationships/customXml" Target="../ink/ink208.xml"/><Relationship Id="rId106" Type="http://schemas.openxmlformats.org/officeDocument/2006/relationships/customXml" Target="../ink/ink233.xml"/><Relationship Id="rId10" Type="http://schemas.openxmlformats.org/officeDocument/2006/relationships/image" Target="../media/image232.png"/><Relationship Id="rId31" Type="http://schemas.openxmlformats.org/officeDocument/2006/relationships/customXml" Target="../ink/ink195.xml"/><Relationship Id="rId52" Type="http://schemas.openxmlformats.org/officeDocument/2006/relationships/image" Target="../media/image253.png"/><Relationship Id="rId73" Type="http://schemas.openxmlformats.org/officeDocument/2006/relationships/image" Target="../media/image263.png"/><Relationship Id="rId78" Type="http://schemas.openxmlformats.org/officeDocument/2006/relationships/customXml" Target="../ink/ink219.xml"/><Relationship Id="rId94" Type="http://schemas.openxmlformats.org/officeDocument/2006/relationships/customXml" Target="../ink/ink227.xml"/><Relationship Id="rId99" Type="http://schemas.openxmlformats.org/officeDocument/2006/relationships/image" Target="../media/image276.png"/><Relationship Id="rId101" Type="http://schemas.openxmlformats.org/officeDocument/2006/relationships/image" Target="../media/image277.png"/><Relationship Id="rId122" Type="http://schemas.openxmlformats.org/officeDocument/2006/relationships/customXml" Target="../ink/ink240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1.xml"/><Relationship Id="rId21" Type="http://schemas.openxmlformats.org/officeDocument/2006/relationships/image" Target="../media/image300.png"/><Relationship Id="rId42" Type="http://schemas.openxmlformats.org/officeDocument/2006/relationships/customXml" Target="../ink/ink259.xml"/><Relationship Id="rId47" Type="http://schemas.openxmlformats.org/officeDocument/2006/relationships/image" Target="../media/image313.png"/><Relationship Id="rId63" Type="http://schemas.openxmlformats.org/officeDocument/2006/relationships/customXml" Target="../ink/ink269.xml"/><Relationship Id="rId68" Type="http://schemas.openxmlformats.org/officeDocument/2006/relationships/image" Target="../media/image324.png"/><Relationship Id="rId84" Type="http://schemas.openxmlformats.org/officeDocument/2006/relationships/image" Target="../media/image332.png"/><Relationship Id="rId89" Type="http://schemas.openxmlformats.org/officeDocument/2006/relationships/customXml" Target="../ink/ink282.xml"/><Relationship Id="rId16" Type="http://schemas.openxmlformats.org/officeDocument/2006/relationships/customXml" Target="../ink/ink246.xml"/><Relationship Id="rId11" Type="http://schemas.openxmlformats.org/officeDocument/2006/relationships/image" Target="../media/image295.png"/><Relationship Id="rId32" Type="http://schemas.openxmlformats.org/officeDocument/2006/relationships/customXml" Target="../ink/ink254.xml"/><Relationship Id="rId37" Type="http://schemas.openxmlformats.org/officeDocument/2006/relationships/image" Target="../media/image308.png"/><Relationship Id="rId53" Type="http://schemas.openxmlformats.org/officeDocument/2006/relationships/customXml" Target="../ink/ink264.xml"/><Relationship Id="rId58" Type="http://schemas.openxmlformats.org/officeDocument/2006/relationships/image" Target="../media/image319.png"/><Relationship Id="rId74" Type="http://schemas.openxmlformats.org/officeDocument/2006/relationships/image" Target="../media/image327.png"/><Relationship Id="rId79" Type="http://schemas.openxmlformats.org/officeDocument/2006/relationships/customXml" Target="../ink/ink277.xml"/><Relationship Id="rId5" Type="http://schemas.openxmlformats.org/officeDocument/2006/relationships/image" Target="../media/image291.png"/><Relationship Id="rId90" Type="http://schemas.openxmlformats.org/officeDocument/2006/relationships/image" Target="../media/image335.png"/><Relationship Id="rId14" Type="http://schemas.openxmlformats.org/officeDocument/2006/relationships/customXml" Target="../ink/ink245.xml"/><Relationship Id="rId22" Type="http://schemas.openxmlformats.org/officeDocument/2006/relationships/customXml" Target="../ink/ink249.xml"/><Relationship Id="rId27" Type="http://schemas.openxmlformats.org/officeDocument/2006/relationships/image" Target="../media/image303.png"/><Relationship Id="rId30" Type="http://schemas.openxmlformats.org/officeDocument/2006/relationships/customXml" Target="../ink/ink253.xml"/><Relationship Id="rId35" Type="http://schemas.openxmlformats.org/officeDocument/2006/relationships/image" Target="../media/image307.png"/><Relationship Id="rId43" Type="http://schemas.openxmlformats.org/officeDocument/2006/relationships/image" Target="../media/image311.png"/><Relationship Id="rId48" Type="http://schemas.openxmlformats.org/officeDocument/2006/relationships/image" Target="../media/image314.png"/><Relationship Id="rId56" Type="http://schemas.openxmlformats.org/officeDocument/2006/relationships/image" Target="../media/image318.png"/><Relationship Id="rId64" Type="http://schemas.openxmlformats.org/officeDocument/2006/relationships/image" Target="../media/image322.png"/><Relationship Id="rId69" Type="http://schemas.openxmlformats.org/officeDocument/2006/relationships/customXml" Target="../ink/ink272.xml"/><Relationship Id="rId77" Type="http://schemas.openxmlformats.org/officeDocument/2006/relationships/customXml" Target="../ink/ink276.xml"/><Relationship Id="rId8" Type="http://schemas.openxmlformats.org/officeDocument/2006/relationships/customXml" Target="../ink/ink242.xml"/><Relationship Id="rId51" Type="http://schemas.openxmlformats.org/officeDocument/2006/relationships/customXml" Target="../ink/ink263.xml"/><Relationship Id="rId72" Type="http://schemas.openxmlformats.org/officeDocument/2006/relationships/image" Target="../media/image326.png"/><Relationship Id="rId80" Type="http://schemas.openxmlformats.org/officeDocument/2006/relationships/image" Target="../media/image330.png"/><Relationship Id="rId85" Type="http://schemas.openxmlformats.org/officeDocument/2006/relationships/customXml" Target="../ink/ink280.xml"/><Relationship Id="rId3" Type="http://schemas.openxmlformats.org/officeDocument/2006/relationships/image" Target="../media/image290.png"/><Relationship Id="rId12" Type="http://schemas.openxmlformats.org/officeDocument/2006/relationships/customXml" Target="../ink/ink244.xml"/><Relationship Id="rId17" Type="http://schemas.openxmlformats.org/officeDocument/2006/relationships/image" Target="../media/image298.png"/><Relationship Id="rId25" Type="http://schemas.openxmlformats.org/officeDocument/2006/relationships/image" Target="../media/image302.png"/><Relationship Id="rId33" Type="http://schemas.openxmlformats.org/officeDocument/2006/relationships/image" Target="../media/image306.png"/><Relationship Id="rId38" Type="http://schemas.openxmlformats.org/officeDocument/2006/relationships/customXml" Target="../ink/ink257.xml"/><Relationship Id="rId46" Type="http://schemas.openxmlformats.org/officeDocument/2006/relationships/customXml" Target="../ink/ink261.xml"/><Relationship Id="rId59" Type="http://schemas.openxmlformats.org/officeDocument/2006/relationships/customXml" Target="../ink/ink267.xml"/><Relationship Id="rId67" Type="http://schemas.openxmlformats.org/officeDocument/2006/relationships/customXml" Target="../ink/ink271.xml"/><Relationship Id="rId20" Type="http://schemas.openxmlformats.org/officeDocument/2006/relationships/customXml" Target="../ink/ink248.xml"/><Relationship Id="rId41" Type="http://schemas.openxmlformats.org/officeDocument/2006/relationships/image" Target="../media/image310.png"/><Relationship Id="rId54" Type="http://schemas.openxmlformats.org/officeDocument/2006/relationships/image" Target="../media/image317.png"/><Relationship Id="rId62" Type="http://schemas.openxmlformats.org/officeDocument/2006/relationships/image" Target="../media/image321.png"/><Relationship Id="rId70" Type="http://schemas.openxmlformats.org/officeDocument/2006/relationships/image" Target="../media/image325.png"/><Relationship Id="rId75" Type="http://schemas.openxmlformats.org/officeDocument/2006/relationships/customXml" Target="../ink/ink275.xml"/><Relationship Id="rId83" Type="http://schemas.openxmlformats.org/officeDocument/2006/relationships/customXml" Target="../ink/ink279.xml"/><Relationship Id="rId88" Type="http://schemas.openxmlformats.org/officeDocument/2006/relationships/image" Target="../media/image334.png"/><Relationship Id="rId91" Type="http://schemas.openxmlformats.org/officeDocument/2006/relationships/customXml" Target="../ink/ink2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15" Type="http://schemas.openxmlformats.org/officeDocument/2006/relationships/image" Target="../media/image297.png"/><Relationship Id="rId23" Type="http://schemas.openxmlformats.org/officeDocument/2006/relationships/image" Target="../media/image301.png"/><Relationship Id="rId28" Type="http://schemas.openxmlformats.org/officeDocument/2006/relationships/customXml" Target="../ink/ink252.xml"/><Relationship Id="rId36" Type="http://schemas.openxmlformats.org/officeDocument/2006/relationships/customXml" Target="../ink/ink256.xml"/><Relationship Id="rId49" Type="http://schemas.openxmlformats.org/officeDocument/2006/relationships/customXml" Target="../ink/ink262.xml"/><Relationship Id="rId57" Type="http://schemas.openxmlformats.org/officeDocument/2006/relationships/customXml" Target="../ink/ink266.xml"/><Relationship Id="rId10" Type="http://schemas.openxmlformats.org/officeDocument/2006/relationships/customXml" Target="../ink/ink243.xml"/><Relationship Id="rId31" Type="http://schemas.openxmlformats.org/officeDocument/2006/relationships/image" Target="../media/image305.png"/><Relationship Id="rId44" Type="http://schemas.openxmlformats.org/officeDocument/2006/relationships/customXml" Target="../ink/ink260.xml"/><Relationship Id="rId52" Type="http://schemas.openxmlformats.org/officeDocument/2006/relationships/image" Target="../media/image316.png"/><Relationship Id="rId60" Type="http://schemas.openxmlformats.org/officeDocument/2006/relationships/image" Target="../media/image320.png"/><Relationship Id="rId65" Type="http://schemas.openxmlformats.org/officeDocument/2006/relationships/customXml" Target="../ink/ink270.xml"/><Relationship Id="rId73" Type="http://schemas.openxmlformats.org/officeDocument/2006/relationships/customXml" Target="../ink/ink274.xml"/><Relationship Id="rId78" Type="http://schemas.openxmlformats.org/officeDocument/2006/relationships/image" Target="../media/image329.png"/><Relationship Id="rId81" Type="http://schemas.openxmlformats.org/officeDocument/2006/relationships/customXml" Target="../ink/ink278.xml"/><Relationship Id="rId86" Type="http://schemas.openxmlformats.org/officeDocument/2006/relationships/image" Target="../media/image333.png"/><Relationship Id="rId4" Type="http://schemas.openxmlformats.org/officeDocument/2006/relationships/customXml" Target="../ink/ink241.xml"/><Relationship Id="rId9" Type="http://schemas.openxmlformats.org/officeDocument/2006/relationships/image" Target="../media/image294.png"/><Relationship Id="rId13" Type="http://schemas.openxmlformats.org/officeDocument/2006/relationships/image" Target="../media/image296.png"/><Relationship Id="rId18" Type="http://schemas.openxmlformats.org/officeDocument/2006/relationships/customXml" Target="../ink/ink247.xml"/><Relationship Id="rId39" Type="http://schemas.openxmlformats.org/officeDocument/2006/relationships/image" Target="../media/image309.png"/><Relationship Id="rId34" Type="http://schemas.openxmlformats.org/officeDocument/2006/relationships/customXml" Target="../ink/ink255.xml"/><Relationship Id="rId50" Type="http://schemas.openxmlformats.org/officeDocument/2006/relationships/image" Target="../media/image315.png"/><Relationship Id="rId55" Type="http://schemas.openxmlformats.org/officeDocument/2006/relationships/customXml" Target="../ink/ink265.xml"/><Relationship Id="rId76" Type="http://schemas.openxmlformats.org/officeDocument/2006/relationships/image" Target="../media/image328.png"/><Relationship Id="rId7" Type="http://schemas.openxmlformats.org/officeDocument/2006/relationships/image" Target="../media/image293.png"/><Relationship Id="rId71" Type="http://schemas.openxmlformats.org/officeDocument/2006/relationships/customXml" Target="../ink/ink273.xml"/><Relationship Id="rId92" Type="http://schemas.openxmlformats.org/officeDocument/2006/relationships/image" Target="../media/image336.png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304.png"/><Relationship Id="rId24" Type="http://schemas.openxmlformats.org/officeDocument/2006/relationships/customXml" Target="../ink/ink250.xml"/><Relationship Id="rId40" Type="http://schemas.openxmlformats.org/officeDocument/2006/relationships/customXml" Target="../ink/ink258.xml"/><Relationship Id="rId45" Type="http://schemas.openxmlformats.org/officeDocument/2006/relationships/image" Target="../media/image312.png"/><Relationship Id="rId66" Type="http://schemas.openxmlformats.org/officeDocument/2006/relationships/image" Target="../media/image323.png"/><Relationship Id="rId87" Type="http://schemas.openxmlformats.org/officeDocument/2006/relationships/customXml" Target="../ink/ink281.xml"/><Relationship Id="rId61" Type="http://schemas.openxmlformats.org/officeDocument/2006/relationships/customXml" Target="../ink/ink268.xml"/><Relationship Id="rId82" Type="http://schemas.openxmlformats.org/officeDocument/2006/relationships/image" Target="../media/image331.png"/><Relationship Id="rId19" Type="http://schemas.openxmlformats.org/officeDocument/2006/relationships/image" Target="../media/image299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39.xml"/><Relationship Id="rId21" Type="http://schemas.openxmlformats.org/officeDocument/2006/relationships/customXml" Target="../ink/ink291.xml"/><Relationship Id="rId42" Type="http://schemas.openxmlformats.org/officeDocument/2006/relationships/image" Target="../media/image358.png"/><Relationship Id="rId63" Type="http://schemas.openxmlformats.org/officeDocument/2006/relationships/customXml" Target="../ink/ink312.xml"/><Relationship Id="rId84" Type="http://schemas.openxmlformats.org/officeDocument/2006/relationships/image" Target="../media/image379.png"/><Relationship Id="rId138" Type="http://schemas.openxmlformats.org/officeDocument/2006/relationships/image" Target="../media/image406.png"/><Relationship Id="rId16" Type="http://schemas.openxmlformats.org/officeDocument/2006/relationships/image" Target="../media/image345.png"/><Relationship Id="rId107" Type="http://schemas.openxmlformats.org/officeDocument/2006/relationships/customXml" Target="../ink/ink334.xml"/><Relationship Id="rId11" Type="http://schemas.openxmlformats.org/officeDocument/2006/relationships/customXml" Target="../ink/ink286.xml"/><Relationship Id="rId32" Type="http://schemas.openxmlformats.org/officeDocument/2006/relationships/image" Target="../media/image353.png"/><Relationship Id="rId37" Type="http://schemas.openxmlformats.org/officeDocument/2006/relationships/customXml" Target="../ink/ink299.xml"/><Relationship Id="rId53" Type="http://schemas.openxmlformats.org/officeDocument/2006/relationships/customXml" Target="../ink/ink307.xml"/><Relationship Id="rId58" Type="http://schemas.openxmlformats.org/officeDocument/2006/relationships/image" Target="../media/image366.png"/><Relationship Id="rId74" Type="http://schemas.openxmlformats.org/officeDocument/2006/relationships/image" Target="../media/image374.png"/><Relationship Id="rId79" Type="http://schemas.openxmlformats.org/officeDocument/2006/relationships/customXml" Target="../ink/ink320.xml"/><Relationship Id="rId102" Type="http://schemas.openxmlformats.org/officeDocument/2006/relationships/image" Target="../media/image388.png"/><Relationship Id="rId123" Type="http://schemas.openxmlformats.org/officeDocument/2006/relationships/customXml" Target="../ink/ink342.xml"/><Relationship Id="rId128" Type="http://schemas.openxmlformats.org/officeDocument/2006/relationships/image" Target="../media/image401.png"/><Relationship Id="rId5" Type="http://schemas.openxmlformats.org/officeDocument/2006/relationships/image" Target="../media/image339.png"/><Relationship Id="rId90" Type="http://schemas.openxmlformats.org/officeDocument/2006/relationships/image" Target="../media/image382.png"/><Relationship Id="rId95" Type="http://schemas.openxmlformats.org/officeDocument/2006/relationships/customXml" Target="../ink/ink328.xml"/><Relationship Id="rId22" Type="http://schemas.openxmlformats.org/officeDocument/2006/relationships/image" Target="../media/image348.png"/><Relationship Id="rId27" Type="http://schemas.openxmlformats.org/officeDocument/2006/relationships/customXml" Target="../ink/ink294.xml"/><Relationship Id="rId43" Type="http://schemas.openxmlformats.org/officeDocument/2006/relationships/customXml" Target="../ink/ink302.xml"/><Relationship Id="rId48" Type="http://schemas.openxmlformats.org/officeDocument/2006/relationships/image" Target="../media/image361.png"/><Relationship Id="rId64" Type="http://schemas.openxmlformats.org/officeDocument/2006/relationships/image" Target="../media/image369.png"/><Relationship Id="rId69" Type="http://schemas.openxmlformats.org/officeDocument/2006/relationships/customXml" Target="../ink/ink315.xml"/><Relationship Id="rId113" Type="http://schemas.openxmlformats.org/officeDocument/2006/relationships/customXml" Target="../ink/ink337.xml"/><Relationship Id="rId118" Type="http://schemas.openxmlformats.org/officeDocument/2006/relationships/image" Target="../media/image396.png"/><Relationship Id="rId134" Type="http://schemas.openxmlformats.org/officeDocument/2006/relationships/image" Target="../media/image404.png"/><Relationship Id="rId80" Type="http://schemas.openxmlformats.org/officeDocument/2006/relationships/image" Target="../media/image377.png"/><Relationship Id="rId85" Type="http://schemas.openxmlformats.org/officeDocument/2006/relationships/customXml" Target="../ink/ink323.xml"/><Relationship Id="rId12" Type="http://schemas.openxmlformats.org/officeDocument/2006/relationships/image" Target="../media/image343.png"/><Relationship Id="rId17" Type="http://schemas.openxmlformats.org/officeDocument/2006/relationships/customXml" Target="../ink/ink289.xml"/><Relationship Id="rId33" Type="http://schemas.openxmlformats.org/officeDocument/2006/relationships/customXml" Target="../ink/ink297.xml"/><Relationship Id="rId38" Type="http://schemas.openxmlformats.org/officeDocument/2006/relationships/image" Target="../media/image356.png"/><Relationship Id="rId59" Type="http://schemas.openxmlformats.org/officeDocument/2006/relationships/customXml" Target="../ink/ink310.xml"/><Relationship Id="rId103" Type="http://schemas.openxmlformats.org/officeDocument/2006/relationships/customXml" Target="../ink/ink332.xml"/><Relationship Id="rId108" Type="http://schemas.openxmlformats.org/officeDocument/2006/relationships/image" Target="../media/image391.png"/><Relationship Id="rId124" Type="http://schemas.openxmlformats.org/officeDocument/2006/relationships/image" Target="../media/image399.png"/><Relationship Id="rId129" Type="http://schemas.openxmlformats.org/officeDocument/2006/relationships/customXml" Target="../ink/ink345.xml"/><Relationship Id="rId54" Type="http://schemas.openxmlformats.org/officeDocument/2006/relationships/image" Target="../media/image364.png"/><Relationship Id="rId70" Type="http://schemas.openxmlformats.org/officeDocument/2006/relationships/image" Target="../media/image372.png"/><Relationship Id="rId75" Type="http://schemas.openxmlformats.org/officeDocument/2006/relationships/customXml" Target="../ink/ink318.xml"/><Relationship Id="rId91" Type="http://schemas.openxmlformats.org/officeDocument/2006/relationships/customXml" Target="../ink/ink326.xml"/><Relationship Id="rId96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4.xml"/><Relationship Id="rId23" Type="http://schemas.openxmlformats.org/officeDocument/2006/relationships/customXml" Target="../ink/ink292.xml"/><Relationship Id="rId28" Type="http://schemas.openxmlformats.org/officeDocument/2006/relationships/image" Target="../media/image351.png"/><Relationship Id="rId49" Type="http://schemas.openxmlformats.org/officeDocument/2006/relationships/customXml" Target="../ink/ink305.xml"/><Relationship Id="rId114" Type="http://schemas.openxmlformats.org/officeDocument/2006/relationships/image" Target="../media/image394.png"/><Relationship Id="rId119" Type="http://schemas.openxmlformats.org/officeDocument/2006/relationships/customXml" Target="../ink/ink340.xml"/><Relationship Id="rId44" Type="http://schemas.openxmlformats.org/officeDocument/2006/relationships/image" Target="../media/image359.png"/><Relationship Id="rId60" Type="http://schemas.openxmlformats.org/officeDocument/2006/relationships/image" Target="../media/image367.png"/><Relationship Id="rId65" Type="http://schemas.openxmlformats.org/officeDocument/2006/relationships/customXml" Target="../ink/ink313.xml"/><Relationship Id="rId81" Type="http://schemas.openxmlformats.org/officeDocument/2006/relationships/customXml" Target="../ink/ink321.xml"/><Relationship Id="rId86" Type="http://schemas.openxmlformats.org/officeDocument/2006/relationships/image" Target="../media/image380.png"/><Relationship Id="rId130" Type="http://schemas.openxmlformats.org/officeDocument/2006/relationships/image" Target="../media/image402.png"/><Relationship Id="rId135" Type="http://schemas.openxmlformats.org/officeDocument/2006/relationships/customXml" Target="../ink/ink348.xml"/><Relationship Id="rId13" Type="http://schemas.openxmlformats.org/officeDocument/2006/relationships/customXml" Target="../ink/ink287.xml"/><Relationship Id="rId18" Type="http://schemas.openxmlformats.org/officeDocument/2006/relationships/image" Target="../media/image346.png"/><Relationship Id="rId39" Type="http://schemas.openxmlformats.org/officeDocument/2006/relationships/customXml" Target="../ink/ink300.xml"/><Relationship Id="rId109" Type="http://schemas.openxmlformats.org/officeDocument/2006/relationships/customXml" Target="../ink/ink335.xml"/><Relationship Id="rId34" Type="http://schemas.openxmlformats.org/officeDocument/2006/relationships/image" Target="../media/image354.png"/><Relationship Id="rId50" Type="http://schemas.openxmlformats.org/officeDocument/2006/relationships/image" Target="../media/image362.png"/><Relationship Id="rId55" Type="http://schemas.openxmlformats.org/officeDocument/2006/relationships/customXml" Target="../ink/ink308.xml"/><Relationship Id="rId76" Type="http://schemas.openxmlformats.org/officeDocument/2006/relationships/image" Target="../media/image375.png"/><Relationship Id="rId97" Type="http://schemas.openxmlformats.org/officeDocument/2006/relationships/customXml" Target="../ink/ink329.xml"/><Relationship Id="rId104" Type="http://schemas.openxmlformats.org/officeDocument/2006/relationships/image" Target="../media/image389.png"/><Relationship Id="rId120" Type="http://schemas.openxmlformats.org/officeDocument/2006/relationships/image" Target="../media/image397.png"/><Relationship Id="rId125" Type="http://schemas.openxmlformats.org/officeDocument/2006/relationships/customXml" Target="../ink/ink343.xml"/><Relationship Id="rId7" Type="http://schemas.openxmlformats.org/officeDocument/2006/relationships/image" Target="../media/image340.png"/><Relationship Id="rId71" Type="http://schemas.openxmlformats.org/officeDocument/2006/relationships/customXml" Target="../ink/ink316.xml"/><Relationship Id="rId92" Type="http://schemas.openxmlformats.org/officeDocument/2006/relationships/image" Target="../media/image383.png"/><Relationship Id="rId2" Type="http://schemas.openxmlformats.org/officeDocument/2006/relationships/notesSlide" Target="../notesSlides/notesSlide12.xml"/><Relationship Id="rId29" Type="http://schemas.openxmlformats.org/officeDocument/2006/relationships/customXml" Target="../ink/ink295.xml"/><Relationship Id="rId24" Type="http://schemas.openxmlformats.org/officeDocument/2006/relationships/image" Target="../media/image349.png"/><Relationship Id="rId40" Type="http://schemas.openxmlformats.org/officeDocument/2006/relationships/image" Target="../media/image357.png"/><Relationship Id="rId45" Type="http://schemas.openxmlformats.org/officeDocument/2006/relationships/customXml" Target="../ink/ink303.xml"/><Relationship Id="rId66" Type="http://schemas.openxmlformats.org/officeDocument/2006/relationships/image" Target="../media/image370.png"/><Relationship Id="rId87" Type="http://schemas.openxmlformats.org/officeDocument/2006/relationships/customXml" Target="../ink/ink324.xml"/><Relationship Id="rId110" Type="http://schemas.openxmlformats.org/officeDocument/2006/relationships/image" Target="../media/image392.png"/><Relationship Id="rId115" Type="http://schemas.openxmlformats.org/officeDocument/2006/relationships/customXml" Target="../ink/ink338.xml"/><Relationship Id="rId131" Type="http://schemas.openxmlformats.org/officeDocument/2006/relationships/customXml" Target="../ink/ink346.xml"/><Relationship Id="rId136" Type="http://schemas.openxmlformats.org/officeDocument/2006/relationships/image" Target="../media/image405.png"/><Relationship Id="rId61" Type="http://schemas.openxmlformats.org/officeDocument/2006/relationships/customXml" Target="../ink/ink311.xml"/><Relationship Id="rId82" Type="http://schemas.openxmlformats.org/officeDocument/2006/relationships/image" Target="../media/image378.png"/><Relationship Id="rId19" Type="http://schemas.openxmlformats.org/officeDocument/2006/relationships/customXml" Target="../ink/ink290.xml"/><Relationship Id="rId14" Type="http://schemas.openxmlformats.org/officeDocument/2006/relationships/image" Target="../media/image344.png"/><Relationship Id="rId30" Type="http://schemas.openxmlformats.org/officeDocument/2006/relationships/image" Target="../media/image352.png"/><Relationship Id="rId35" Type="http://schemas.openxmlformats.org/officeDocument/2006/relationships/customXml" Target="../ink/ink298.xml"/><Relationship Id="rId56" Type="http://schemas.openxmlformats.org/officeDocument/2006/relationships/image" Target="../media/image365.png"/><Relationship Id="rId77" Type="http://schemas.openxmlformats.org/officeDocument/2006/relationships/customXml" Target="../ink/ink319.xml"/><Relationship Id="rId100" Type="http://schemas.openxmlformats.org/officeDocument/2006/relationships/image" Target="../media/image387.png"/><Relationship Id="rId105" Type="http://schemas.openxmlformats.org/officeDocument/2006/relationships/customXml" Target="../ink/ink333.xml"/><Relationship Id="rId126" Type="http://schemas.openxmlformats.org/officeDocument/2006/relationships/image" Target="../media/image400.png"/><Relationship Id="rId8" Type="http://schemas.openxmlformats.org/officeDocument/2006/relationships/image" Target="../media/image341.png"/><Relationship Id="rId51" Type="http://schemas.openxmlformats.org/officeDocument/2006/relationships/customXml" Target="../ink/ink306.xml"/><Relationship Id="rId72" Type="http://schemas.openxmlformats.org/officeDocument/2006/relationships/image" Target="../media/image373.png"/><Relationship Id="rId93" Type="http://schemas.openxmlformats.org/officeDocument/2006/relationships/customXml" Target="../ink/ink327.xml"/><Relationship Id="rId98" Type="http://schemas.openxmlformats.org/officeDocument/2006/relationships/image" Target="../media/image386.png"/><Relationship Id="rId121" Type="http://schemas.openxmlformats.org/officeDocument/2006/relationships/customXml" Target="../ink/ink341.xml"/><Relationship Id="rId3" Type="http://schemas.openxmlformats.org/officeDocument/2006/relationships/image" Target="../media/image337.png"/><Relationship Id="rId25" Type="http://schemas.openxmlformats.org/officeDocument/2006/relationships/customXml" Target="../ink/ink293.xml"/><Relationship Id="rId46" Type="http://schemas.openxmlformats.org/officeDocument/2006/relationships/image" Target="../media/image360.png"/><Relationship Id="rId67" Type="http://schemas.openxmlformats.org/officeDocument/2006/relationships/customXml" Target="../ink/ink314.xml"/><Relationship Id="rId116" Type="http://schemas.openxmlformats.org/officeDocument/2006/relationships/image" Target="../media/image395.png"/><Relationship Id="rId137" Type="http://schemas.openxmlformats.org/officeDocument/2006/relationships/customXml" Target="../ink/ink349.xml"/><Relationship Id="rId20" Type="http://schemas.openxmlformats.org/officeDocument/2006/relationships/image" Target="../media/image347.png"/><Relationship Id="rId41" Type="http://schemas.openxmlformats.org/officeDocument/2006/relationships/customXml" Target="../ink/ink301.xml"/><Relationship Id="rId62" Type="http://schemas.openxmlformats.org/officeDocument/2006/relationships/image" Target="../media/image368.png"/><Relationship Id="rId83" Type="http://schemas.openxmlformats.org/officeDocument/2006/relationships/customXml" Target="../ink/ink322.xml"/><Relationship Id="rId88" Type="http://schemas.openxmlformats.org/officeDocument/2006/relationships/image" Target="../media/image381.png"/><Relationship Id="rId111" Type="http://schemas.openxmlformats.org/officeDocument/2006/relationships/customXml" Target="../ink/ink336.xml"/><Relationship Id="rId132" Type="http://schemas.openxmlformats.org/officeDocument/2006/relationships/image" Target="../media/image403.png"/><Relationship Id="rId15" Type="http://schemas.openxmlformats.org/officeDocument/2006/relationships/customXml" Target="../ink/ink288.xml"/><Relationship Id="rId36" Type="http://schemas.openxmlformats.org/officeDocument/2006/relationships/image" Target="../media/image355.png"/><Relationship Id="rId57" Type="http://schemas.openxmlformats.org/officeDocument/2006/relationships/customXml" Target="../ink/ink309.xml"/><Relationship Id="rId106" Type="http://schemas.openxmlformats.org/officeDocument/2006/relationships/image" Target="../media/image390.png"/><Relationship Id="rId127" Type="http://schemas.openxmlformats.org/officeDocument/2006/relationships/customXml" Target="../ink/ink344.xml"/><Relationship Id="rId10" Type="http://schemas.openxmlformats.org/officeDocument/2006/relationships/image" Target="../media/image342.png"/><Relationship Id="rId31" Type="http://schemas.openxmlformats.org/officeDocument/2006/relationships/customXml" Target="../ink/ink296.xml"/><Relationship Id="rId52" Type="http://schemas.openxmlformats.org/officeDocument/2006/relationships/image" Target="../media/image363.png"/><Relationship Id="rId73" Type="http://schemas.openxmlformats.org/officeDocument/2006/relationships/customXml" Target="../ink/ink317.xml"/><Relationship Id="rId78" Type="http://schemas.openxmlformats.org/officeDocument/2006/relationships/image" Target="../media/image376.png"/><Relationship Id="rId94" Type="http://schemas.openxmlformats.org/officeDocument/2006/relationships/image" Target="../media/image384.png"/><Relationship Id="rId99" Type="http://schemas.openxmlformats.org/officeDocument/2006/relationships/customXml" Target="../ink/ink330.xml"/><Relationship Id="rId101" Type="http://schemas.openxmlformats.org/officeDocument/2006/relationships/customXml" Target="../ink/ink331.xml"/><Relationship Id="rId122" Type="http://schemas.openxmlformats.org/officeDocument/2006/relationships/image" Target="../media/image398.png"/><Relationship Id="rId4" Type="http://schemas.openxmlformats.org/officeDocument/2006/relationships/image" Target="../media/image338.png"/><Relationship Id="rId9" Type="http://schemas.openxmlformats.org/officeDocument/2006/relationships/customXml" Target="../ink/ink285.xml"/><Relationship Id="rId26" Type="http://schemas.openxmlformats.org/officeDocument/2006/relationships/image" Target="../media/image350.png"/><Relationship Id="rId47" Type="http://schemas.openxmlformats.org/officeDocument/2006/relationships/customXml" Target="../ink/ink304.xml"/><Relationship Id="rId68" Type="http://schemas.openxmlformats.org/officeDocument/2006/relationships/image" Target="../media/image371.png"/><Relationship Id="rId89" Type="http://schemas.openxmlformats.org/officeDocument/2006/relationships/customXml" Target="../ink/ink325.xml"/><Relationship Id="rId112" Type="http://schemas.openxmlformats.org/officeDocument/2006/relationships/image" Target="../media/image393.png"/><Relationship Id="rId133" Type="http://schemas.openxmlformats.org/officeDocument/2006/relationships/customXml" Target="../ink/ink347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0.png"/><Relationship Id="rId21" Type="http://schemas.openxmlformats.org/officeDocument/2006/relationships/image" Target="../media/image417.png"/><Relationship Id="rId42" Type="http://schemas.openxmlformats.org/officeDocument/2006/relationships/image" Target="../media/image428.png"/><Relationship Id="rId47" Type="http://schemas.openxmlformats.org/officeDocument/2006/relationships/customXml" Target="../ink/ink369.xml"/><Relationship Id="rId63" Type="http://schemas.openxmlformats.org/officeDocument/2006/relationships/customXml" Target="../ink/ink377.xml"/><Relationship Id="rId68" Type="http://schemas.openxmlformats.org/officeDocument/2006/relationships/image" Target="../media/image441.png"/><Relationship Id="rId84" Type="http://schemas.openxmlformats.org/officeDocument/2006/relationships/image" Target="../media/image449.png"/><Relationship Id="rId89" Type="http://schemas.openxmlformats.org/officeDocument/2006/relationships/customXml" Target="../ink/ink390.xml"/><Relationship Id="rId112" Type="http://schemas.openxmlformats.org/officeDocument/2006/relationships/image" Target="../media/image463.png"/><Relationship Id="rId16" Type="http://schemas.openxmlformats.org/officeDocument/2006/relationships/image" Target="../media/image414.png"/><Relationship Id="rId107" Type="http://schemas.openxmlformats.org/officeDocument/2006/relationships/customXml" Target="../ink/ink399.xml"/><Relationship Id="rId11" Type="http://schemas.openxmlformats.org/officeDocument/2006/relationships/image" Target="../media/image411.png"/><Relationship Id="rId32" Type="http://schemas.openxmlformats.org/officeDocument/2006/relationships/image" Target="../media/image423.png"/><Relationship Id="rId37" Type="http://schemas.openxmlformats.org/officeDocument/2006/relationships/customXml" Target="../ink/ink364.xml"/><Relationship Id="rId53" Type="http://schemas.openxmlformats.org/officeDocument/2006/relationships/customXml" Target="../ink/ink372.xml"/><Relationship Id="rId58" Type="http://schemas.openxmlformats.org/officeDocument/2006/relationships/image" Target="../media/image436.png"/><Relationship Id="rId74" Type="http://schemas.openxmlformats.org/officeDocument/2006/relationships/image" Target="../media/image444.png"/><Relationship Id="rId79" Type="http://schemas.openxmlformats.org/officeDocument/2006/relationships/customXml" Target="../ink/ink385.xml"/><Relationship Id="rId102" Type="http://schemas.openxmlformats.org/officeDocument/2006/relationships/image" Target="../media/image458.png"/><Relationship Id="rId5" Type="http://schemas.openxmlformats.org/officeDocument/2006/relationships/image" Target="../media/image246.png"/><Relationship Id="rId90" Type="http://schemas.openxmlformats.org/officeDocument/2006/relationships/image" Target="../media/image452.png"/><Relationship Id="rId95" Type="http://schemas.openxmlformats.org/officeDocument/2006/relationships/customXml" Target="../ink/ink393.xml"/><Relationship Id="rId22" Type="http://schemas.openxmlformats.org/officeDocument/2006/relationships/image" Target="../media/image418.png"/><Relationship Id="rId27" Type="http://schemas.openxmlformats.org/officeDocument/2006/relationships/customXml" Target="../ink/ink359.xml"/><Relationship Id="rId43" Type="http://schemas.openxmlformats.org/officeDocument/2006/relationships/customXml" Target="../ink/ink367.xml"/><Relationship Id="rId48" Type="http://schemas.openxmlformats.org/officeDocument/2006/relationships/image" Target="../media/image431.png"/><Relationship Id="rId64" Type="http://schemas.openxmlformats.org/officeDocument/2006/relationships/image" Target="../media/image439.png"/><Relationship Id="rId69" Type="http://schemas.openxmlformats.org/officeDocument/2006/relationships/customXml" Target="../ink/ink380.xml"/><Relationship Id="rId113" Type="http://schemas.openxmlformats.org/officeDocument/2006/relationships/customXml" Target="../ink/ink402.xml"/><Relationship Id="rId80" Type="http://schemas.openxmlformats.org/officeDocument/2006/relationships/image" Target="../media/image447.png"/><Relationship Id="rId85" Type="http://schemas.openxmlformats.org/officeDocument/2006/relationships/customXml" Target="../ink/ink388.xml"/><Relationship Id="rId12" Type="http://schemas.openxmlformats.org/officeDocument/2006/relationships/image" Target="../media/image412.png"/><Relationship Id="rId17" Type="http://schemas.openxmlformats.org/officeDocument/2006/relationships/image" Target="../media/image415.png"/><Relationship Id="rId33" Type="http://schemas.openxmlformats.org/officeDocument/2006/relationships/customXml" Target="../ink/ink362.xml"/><Relationship Id="rId38" Type="http://schemas.openxmlformats.org/officeDocument/2006/relationships/image" Target="../media/image426.png"/><Relationship Id="rId59" Type="http://schemas.openxmlformats.org/officeDocument/2006/relationships/customXml" Target="../ink/ink375.xml"/><Relationship Id="rId103" Type="http://schemas.openxmlformats.org/officeDocument/2006/relationships/customXml" Target="../ink/ink397.xml"/><Relationship Id="rId108" Type="http://schemas.openxmlformats.org/officeDocument/2006/relationships/image" Target="../media/image461.png"/><Relationship Id="rId54" Type="http://schemas.openxmlformats.org/officeDocument/2006/relationships/image" Target="../media/image434.png"/><Relationship Id="rId70" Type="http://schemas.openxmlformats.org/officeDocument/2006/relationships/image" Target="../media/image442.png"/><Relationship Id="rId75" Type="http://schemas.openxmlformats.org/officeDocument/2006/relationships/customXml" Target="../ink/ink383.xml"/><Relationship Id="rId91" Type="http://schemas.openxmlformats.org/officeDocument/2006/relationships/customXml" Target="../ink/ink391.xml"/><Relationship Id="rId96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8.png"/><Relationship Id="rId15" Type="http://schemas.openxmlformats.org/officeDocument/2006/relationships/customXml" Target="../ink/ink354.xml"/><Relationship Id="rId23" Type="http://schemas.openxmlformats.org/officeDocument/2006/relationships/customXml" Target="../ink/ink357.xml"/><Relationship Id="rId28" Type="http://schemas.openxmlformats.org/officeDocument/2006/relationships/image" Target="../media/image421.png"/><Relationship Id="rId36" Type="http://schemas.openxmlformats.org/officeDocument/2006/relationships/image" Target="../media/image425.png"/><Relationship Id="rId49" Type="http://schemas.openxmlformats.org/officeDocument/2006/relationships/customXml" Target="../ink/ink370.xml"/><Relationship Id="rId57" Type="http://schemas.openxmlformats.org/officeDocument/2006/relationships/customXml" Target="../ink/ink374.xml"/><Relationship Id="rId106" Type="http://schemas.openxmlformats.org/officeDocument/2006/relationships/image" Target="../media/image460.png"/><Relationship Id="rId114" Type="http://schemas.openxmlformats.org/officeDocument/2006/relationships/image" Target="../media/image464.png"/><Relationship Id="rId10" Type="http://schemas.openxmlformats.org/officeDocument/2006/relationships/image" Target="../media/image410.png"/><Relationship Id="rId31" Type="http://schemas.openxmlformats.org/officeDocument/2006/relationships/customXml" Target="../ink/ink361.xml"/><Relationship Id="rId44" Type="http://schemas.openxmlformats.org/officeDocument/2006/relationships/image" Target="../media/image429.png"/><Relationship Id="rId52" Type="http://schemas.openxmlformats.org/officeDocument/2006/relationships/image" Target="../media/image433.png"/><Relationship Id="rId60" Type="http://schemas.openxmlformats.org/officeDocument/2006/relationships/image" Target="../media/image437.png"/><Relationship Id="rId65" Type="http://schemas.openxmlformats.org/officeDocument/2006/relationships/customXml" Target="../ink/ink378.xml"/><Relationship Id="rId73" Type="http://schemas.openxmlformats.org/officeDocument/2006/relationships/customXml" Target="../ink/ink382.xml"/><Relationship Id="rId78" Type="http://schemas.openxmlformats.org/officeDocument/2006/relationships/image" Target="../media/image446.png"/><Relationship Id="rId81" Type="http://schemas.openxmlformats.org/officeDocument/2006/relationships/customXml" Target="../ink/ink386.xml"/><Relationship Id="rId86" Type="http://schemas.openxmlformats.org/officeDocument/2006/relationships/image" Target="../media/image450.png"/><Relationship Id="rId94" Type="http://schemas.openxmlformats.org/officeDocument/2006/relationships/image" Target="../media/image454.png"/><Relationship Id="rId99" Type="http://schemas.openxmlformats.org/officeDocument/2006/relationships/customXml" Target="../ink/ink395.xml"/><Relationship Id="rId101" Type="http://schemas.openxmlformats.org/officeDocument/2006/relationships/customXml" Target="../ink/ink396.xml"/><Relationship Id="rId4" Type="http://schemas.openxmlformats.org/officeDocument/2006/relationships/customXml" Target="../ink/ink350.xml"/><Relationship Id="rId9" Type="http://schemas.openxmlformats.org/officeDocument/2006/relationships/customXml" Target="../ink/ink352.xml"/><Relationship Id="rId13" Type="http://schemas.openxmlformats.org/officeDocument/2006/relationships/customXml" Target="../ink/ink353.xml"/><Relationship Id="rId18" Type="http://schemas.openxmlformats.org/officeDocument/2006/relationships/customXml" Target="../ink/ink355.xml"/><Relationship Id="rId39" Type="http://schemas.openxmlformats.org/officeDocument/2006/relationships/customXml" Target="../ink/ink365.xml"/><Relationship Id="rId109" Type="http://schemas.openxmlformats.org/officeDocument/2006/relationships/customXml" Target="../ink/ink400.xml"/><Relationship Id="rId34" Type="http://schemas.openxmlformats.org/officeDocument/2006/relationships/image" Target="../media/image424.png"/><Relationship Id="rId50" Type="http://schemas.openxmlformats.org/officeDocument/2006/relationships/image" Target="../media/image432.png"/><Relationship Id="rId55" Type="http://schemas.openxmlformats.org/officeDocument/2006/relationships/customXml" Target="../ink/ink373.xml"/><Relationship Id="rId76" Type="http://schemas.openxmlformats.org/officeDocument/2006/relationships/image" Target="../media/image445.png"/><Relationship Id="rId97" Type="http://schemas.openxmlformats.org/officeDocument/2006/relationships/customXml" Target="../ink/ink394.xml"/><Relationship Id="rId104" Type="http://schemas.openxmlformats.org/officeDocument/2006/relationships/image" Target="../media/image459.png"/><Relationship Id="rId7" Type="http://schemas.openxmlformats.org/officeDocument/2006/relationships/customXml" Target="../ink/ink351.xml"/><Relationship Id="rId71" Type="http://schemas.openxmlformats.org/officeDocument/2006/relationships/customXml" Target="../ink/ink381.xml"/><Relationship Id="rId92" Type="http://schemas.openxmlformats.org/officeDocument/2006/relationships/image" Target="../media/image453.png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360.xml"/><Relationship Id="rId24" Type="http://schemas.openxmlformats.org/officeDocument/2006/relationships/image" Target="../media/image419.png"/><Relationship Id="rId40" Type="http://schemas.openxmlformats.org/officeDocument/2006/relationships/image" Target="../media/image427.png"/><Relationship Id="rId45" Type="http://schemas.openxmlformats.org/officeDocument/2006/relationships/customXml" Target="../ink/ink368.xml"/><Relationship Id="rId66" Type="http://schemas.openxmlformats.org/officeDocument/2006/relationships/image" Target="../media/image440.png"/><Relationship Id="rId87" Type="http://schemas.openxmlformats.org/officeDocument/2006/relationships/customXml" Target="../ink/ink389.xml"/><Relationship Id="rId110" Type="http://schemas.openxmlformats.org/officeDocument/2006/relationships/image" Target="../media/image462.png"/><Relationship Id="rId61" Type="http://schemas.openxmlformats.org/officeDocument/2006/relationships/customXml" Target="../ink/ink376.xml"/><Relationship Id="rId82" Type="http://schemas.openxmlformats.org/officeDocument/2006/relationships/image" Target="../media/image448.png"/><Relationship Id="rId19" Type="http://schemas.openxmlformats.org/officeDocument/2006/relationships/image" Target="../media/image416.png"/><Relationship Id="rId14" Type="http://schemas.openxmlformats.org/officeDocument/2006/relationships/image" Target="../media/image413.png"/><Relationship Id="rId30" Type="http://schemas.openxmlformats.org/officeDocument/2006/relationships/image" Target="../media/image422.png"/><Relationship Id="rId35" Type="http://schemas.openxmlformats.org/officeDocument/2006/relationships/customXml" Target="../ink/ink363.xml"/><Relationship Id="rId56" Type="http://schemas.openxmlformats.org/officeDocument/2006/relationships/image" Target="../media/image435.png"/><Relationship Id="rId77" Type="http://schemas.openxmlformats.org/officeDocument/2006/relationships/customXml" Target="../ink/ink384.xml"/><Relationship Id="rId100" Type="http://schemas.openxmlformats.org/officeDocument/2006/relationships/image" Target="../media/image457.png"/><Relationship Id="rId105" Type="http://schemas.openxmlformats.org/officeDocument/2006/relationships/customXml" Target="../ink/ink398.xml"/><Relationship Id="rId8" Type="http://schemas.openxmlformats.org/officeDocument/2006/relationships/image" Target="../media/image409.png"/><Relationship Id="rId51" Type="http://schemas.openxmlformats.org/officeDocument/2006/relationships/customXml" Target="../ink/ink371.xml"/><Relationship Id="rId72" Type="http://schemas.openxmlformats.org/officeDocument/2006/relationships/image" Target="../media/image443.png"/><Relationship Id="rId93" Type="http://schemas.openxmlformats.org/officeDocument/2006/relationships/customXml" Target="../ink/ink392.xml"/><Relationship Id="rId98" Type="http://schemas.openxmlformats.org/officeDocument/2006/relationships/image" Target="../media/image456.png"/><Relationship Id="rId3" Type="http://schemas.openxmlformats.org/officeDocument/2006/relationships/image" Target="../media/image407.png"/><Relationship Id="rId25" Type="http://schemas.openxmlformats.org/officeDocument/2006/relationships/customXml" Target="../ink/ink358.xml"/><Relationship Id="rId46" Type="http://schemas.openxmlformats.org/officeDocument/2006/relationships/image" Target="../media/image430.png"/><Relationship Id="rId67" Type="http://schemas.openxmlformats.org/officeDocument/2006/relationships/customXml" Target="../ink/ink379.xml"/><Relationship Id="rId20" Type="http://schemas.openxmlformats.org/officeDocument/2006/relationships/customXml" Target="../ink/ink356.xml"/><Relationship Id="rId41" Type="http://schemas.openxmlformats.org/officeDocument/2006/relationships/customXml" Target="../ink/ink366.xml"/><Relationship Id="rId62" Type="http://schemas.openxmlformats.org/officeDocument/2006/relationships/image" Target="../media/image438.png"/><Relationship Id="rId83" Type="http://schemas.openxmlformats.org/officeDocument/2006/relationships/customXml" Target="../ink/ink387.xml"/><Relationship Id="rId88" Type="http://schemas.openxmlformats.org/officeDocument/2006/relationships/image" Target="../media/image451.png"/><Relationship Id="rId111" Type="http://schemas.openxmlformats.org/officeDocument/2006/relationships/customXml" Target="../ink/ink401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58.xml"/><Relationship Id="rId21" Type="http://schemas.openxmlformats.org/officeDocument/2006/relationships/image" Target="../media/image476.png"/><Relationship Id="rId42" Type="http://schemas.openxmlformats.org/officeDocument/2006/relationships/customXml" Target="../ink/ink421.xml"/><Relationship Id="rId63" Type="http://schemas.openxmlformats.org/officeDocument/2006/relationships/image" Target="../media/image497.png"/><Relationship Id="rId84" Type="http://schemas.openxmlformats.org/officeDocument/2006/relationships/image" Target="../media/image508.png"/><Relationship Id="rId138" Type="http://schemas.openxmlformats.org/officeDocument/2006/relationships/image" Target="../media/image535.png"/><Relationship Id="rId159" Type="http://schemas.openxmlformats.org/officeDocument/2006/relationships/customXml" Target="../ink/ink479.xml"/><Relationship Id="rId107" Type="http://schemas.openxmlformats.org/officeDocument/2006/relationships/customXml" Target="../ink/ink453.xml"/><Relationship Id="rId11" Type="http://schemas.openxmlformats.org/officeDocument/2006/relationships/image" Target="../media/image470.png"/><Relationship Id="rId32" Type="http://schemas.openxmlformats.org/officeDocument/2006/relationships/customXml" Target="../ink/ink416.xml"/><Relationship Id="rId53" Type="http://schemas.openxmlformats.org/officeDocument/2006/relationships/image" Target="../media/image492.png"/><Relationship Id="rId74" Type="http://schemas.openxmlformats.org/officeDocument/2006/relationships/image" Target="../media/image503.png"/><Relationship Id="rId128" Type="http://schemas.openxmlformats.org/officeDocument/2006/relationships/image" Target="../media/image530.png"/><Relationship Id="rId149" Type="http://schemas.openxmlformats.org/officeDocument/2006/relationships/customXml" Target="../ink/ink474.xml"/><Relationship Id="rId5" Type="http://schemas.openxmlformats.org/officeDocument/2006/relationships/image" Target="../media/image467.png"/><Relationship Id="rId95" Type="http://schemas.openxmlformats.org/officeDocument/2006/relationships/customXml" Target="../ink/ink447.xml"/><Relationship Id="rId160" Type="http://schemas.openxmlformats.org/officeDocument/2006/relationships/image" Target="../media/image546.png"/><Relationship Id="rId22" Type="http://schemas.openxmlformats.org/officeDocument/2006/relationships/customXml" Target="../ink/ink411.xml"/><Relationship Id="rId43" Type="http://schemas.openxmlformats.org/officeDocument/2006/relationships/image" Target="../media/image487.png"/><Relationship Id="rId64" Type="http://schemas.openxmlformats.org/officeDocument/2006/relationships/customXml" Target="../ink/ink432.xml"/><Relationship Id="rId118" Type="http://schemas.openxmlformats.org/officeDocument/2006/relationships/image" Target="../media/image525.png"/><Relationship Id="rId139" Type="http://schemas.openxmlformats.org/officeDocument/2006/relationships/customXml" Target="../ink/ink469.xml"/><Relationship Id="rId85" Type="http://schemas.openxmlformats.org/officeDocument/2006/relationships/customXml" Target="../ink/ink442.xml"/><Relationship Id="rId150" Type="http://schemas.openxmlformats.org/officeDocument/2006/relationships/image" Target="../media/image541.png"/><Relationship Id="rId12" Type="http://schemas.openxmlformats.org/officeDocument/2006/relationships/customXml" Target="../ink/ink407.xml"/><Relationship Id="rId17" Type="http://schemas.openxmlformats.org/officeDocument/2006/relationships/image" Target="../media/image474.png"/><Relationship Id="rId33" Type="http://schemas.openxmlformats.org/officeDocument/2006/relationships/image" Target="../media/image482.png"/><Relationship Id="rId38" Type="http://schemas.openxmlformats.org/officeDocument/2006/relationships/customXml" Target="../ink/ink419.xml"/><Relationship Id="rId59" Type="http://schemas.openxmlformats.org/officeDocument/2006/relationships/image" Target="../media/image495.png"/><Relationship Id="rId103" Type="http://schemas.openxmlformats.org/officeDocument/2006/relationships/customXml" Target="../ink/ink451.xml"/><Relationship Id="rId108" Type="http://schemas.openxmlformats.org/officeDocument/2006/relationships/image" Target="../media/image520.png"/><Relationship Id="rId124" Type="http://schemas.openxmlformats.org/officeDocument/2006/relationships/image" Target="../media/image528.png"/><Relationship Id="rId129" Type="http://schemas.openxmlformats.org/officeDocument/2006/relationships/customXml" Target="../ink/ink464.xml"/><Relationship Id="rId54" Type="http://schemas.openxmlformats.org/officeDocument/2006/relationships/customXml" Target="../ink/ink427.xml"/><Relationship Id="rId70" Type="http://schemas.openxmlformats.org/officeDocument/2006/relationships/customXml" Target="../ink/ink435.xml"/><Relationship Id="rId75" Type="http://schemas.openxmlformats.org/officeDocument/2006/relationships/customXml" Target="../ink/ink437.xml"/><Relationship Id="rId91" Type="http://schemas.openxmlformats.org/officeDocument/2006/relationships/customXml" Target="../ink/ink445.xml"/><Relationship Id="rId96" Type="http://schemas.openxmlformats.org/officeDocument/2006/relationships/image" Target="../media/image514.png"/><Relationship Id="rId140" Type="http://schemas.openxmlformats.org/officeDocument/2006/relationships/image" Target="../media/image536.png"/><Relationship Id="rId145" Type="http://schemas.openxmlformats.org/officeDocument/2006/relationships/customXml" Target="../ink/ink472.xml"/><Relationship Id="rId161" Type="http://schemas.openxmlformats.org/officeDocument/2006/relationships/customXml" Target="../ink/ink48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4.xml"/><Relationship Id="rId23" Type="http://schemas.openxmlformats.org/officeDocument/2006/relationships/image" Target="../media/image477.png"/><Relationship Id="rId28" Type="http://schemas.openxmlformats.org/officeDocument/2006/relationships/customXml" Target="../ink/ink414.xml"/><Relationship Id="rId49" Type="http://schemas.openxmlformats.org/officeDocument/2006/relationships/image" Target="../media/image490.png"/><Relationship Id="rId114" Type="http://schemas.openxmlformats.org/officeDocument/2006/relationships/image" Target="../media/image523.png"/><Relationship Id="rId119" Type="http://schemas.openxmlformats.org/officeDocument/2006/relationships/customXml" Target="../ink/ink459.xml"/><Relationship Id="rId44" Type="http://schemas.openxmlformats.org/officeDocument/2006/relationships/customXml" Target="../ink/ink422.xml"/><Relationship Id="rId60" Type="http://schemas.openxmlformats.org/officeDocument/2006/relationships/customXml" Target="../ink/ink430.xml"/><Relationship Id="rId65" Type="http://schemas.openxmlformats.org/officeDocument/2006/relationships/image" Target="../media/image498.png"/><Relationship Id="rId81" Type="http://schemas.openxmlformats.org/officeDocument/2006/relationships/customXml" Target="../ink/ink440.xml"/><Relationship Id="rId86" Type="http://schemas.openxmlformats.org/officeDocument/2006/relationships/image" Target="../media/image509.png"/><Relationship Id="rId130" Type="http://schemas.openxmlformats.org/officeDocument/2006/relationships/image" Target="../media/image531.png"/><Relationship Id="rId135" Type="http://schemas.openxmlformats.org/officeDocument/2006/relationships/customXml" Target="../ink/ink467.xml"/><Relationship Id="rId151" Type="http://schemas.openxmlformats.org/officeDocument/2006/relationships/customXml" Target="../ink/ink475.xml"/><Relationship Id="rId156" Type="http://schemas.openxmlformats.org/officeDocument/2006/relationships/image" Target="../media/image544.png"/><Relationship Id="rId13" Type="http://schemas.openxmlformats.org/officeDocument/2006/relationships/image" Target="../media/image471.png"/><Relationship Id="rId18" Type="http://schemas.openxmlformats.org/officeDocument/2006/relationships/customXml" Target="../ink/ink409.xml"/><Relationship Id="rId39" Type="http://schemas.openxmlformats.org/officeDocument/2006/relationships/image" Target="../media/image485.png"/><Relationship Id="rId109" Type="http://schemas.openxmlformats.org/officeDocument/2006/relationships/customXml" Target="../ink/ink454.xml"/><Relationship Id="rId34" Type="http://schemas.openxmlformats.org/officeDocument/2006/relationships/customXml" Target="../ink/ink417.xml"/><Relationship Id="rId50" Type="http://schemas.openxmlformats.org/officeDocument/2006/relationships/customXml" Target="../ink/ink425.xml"/><Relationship Id="rId55" Type="http://schemas.openxmlformats.org/officeDocument/2006/relationships/image" Target="../media/image493.png"/><Relationship Id="rId76" Type="http://schemas.openxmlformats.org/officeDocument/2006/relationships/image" Target="../media/image504.png"/><Relationship Id="rId97" Type="http://schemas.openxmlformats.org/officeDocument/2006/relationships/customXml" Target="../ink/ink448.xml"/><Relationship Id="rId104" Type="http://schemas.openxmlformats.org/officeDocument/2006/relationships/image" Target="../media/image518.png"/><Relationship Id="rId120" Type="http://schemas.openxmlformats.org/officeDocument/2006/relationships/image" Target="../media/image526.png"/><Relationship Id="rId125" Type="http://schemas.openxmlformats.org/officeDocument/2006/relationships/customXml" Target="../ink/ink462.xml"/><Relationship Id="rId141" Type="http://schemas.openxmlformats.org/officeDocument/2006/relationships/customXml" Target="../ink/ink470.xml"/><Relationship Id="rId146" Type="http://schemas.openxmlformats.org/officeDocument/2006/relationships/image" Target="../media/image539.png"/><Relationship Id="rId7" Type="http://schemas.openxmlformats.org/officeDocument/2006/relationships/image" Target="../media/image468.png"/><Relationship Id="rId71" Type="http://schemas.openxmlformats.org/officeDocument/2006/relationships/image" Target="../media/image501.png"/><Relationship Id="rId92" Type="http://schemas.openxmlformats.org/officeDocument/2006/relationships/image" Target="../media/image512.png"/><Relationship Id="rId162" Type="http://schemas.openxmlformats.org/officeDocument/2006/relationships/image" Target="../media/image547.png"/><Relationship Id="rId2" Type="http://schemas.openxmlformats.org/officeDocument/2006/relationships/image" Target="../media/image465.png"/><Relationship Id="rId29" Type="http://schemas.openxmlformats.org/officeDocument/2006/relationships/image" Target="../media/image480.png"/><Relationship Id="rId24" Type="http://schemas.openxmlformats.org/officeDocument/2006/relationships/customXml" Target="../ink/ink412.xml"/><Relationship Id="rId40" Type="http://schemas.openxmlformats.org/officeDocument/2006/relationships/customXml" Target="../ink/ink420.xml"/><Relationship Id="rId45" Type="http://schemas.openxmlformats.org/officeDocument/2006/relationships/image" Target="../media/image488.png"/><Relationship Id="rId66" Type="http://schemas.openxmlformats.org/officeDocument/2006/relationships/customXml" Target="../ink/ink433.xml"/><Relationship Id="rId87" Type="http://schemas.openxmlformats.org/officeDocument/2006/relationships/customXml" Target="../ink/ink443.xml"/><Relationship Id="rId110" Type="http://schemas.openxmlformats.org/officeDocument/2006/relationships/image" Target="../media/image521.png"/><Relationship Id="rId115" Type="http://schemas.openxmlformats.org/officeDocument/2006/relationships/customXml" Target="../ink/ink457.xml"/><Relationship Id="rId131" Type="http://schemas.openxmlformats.org/officeDocument/2006/relationships/customXml" Target="../ink/ink465.xml"/><Relationship Id="rId136" Type="http://schemas.openxmlformats.org/officeDocument/2006/relationships/image" Target="../media/image534.png"/><Relationship Id="rId157" Type="http://schemas.openxmlformats.org/officeDocument/2006/relationships/customXml" Target="../ink/ink478.xml"/><Relationship Id="rId61" Type="http://schemas.openxmlformats.org/officeDocument/2006/relationships/image" Target="../media/image496.png"/><Relationship Id="rId82" Type="http://schemas.openxmlformats.org/officeDocument/2006/relationships/image" Target="../media/image507.png"/><Relationship Id="rId152" Type="http://schemas.openxmlformats.org/officeDocument/2006/relationships/image" Target="../media/image542.png"/><Relationship Id="rId19" Type="http://schemas.openxmlformats.org/officeDocument/2006/relationships/image" Target="../media/image475.png"/><Relationship Id="rId14" Type="http://schemas.openxmlformats.org/officeDocument/2006/relationships/customXml" Target="../ink/ink408.xml"/><Relationship Id="rId30" Type="http://schemas.openxmlformats.org/officeDocument/2006/relationships/customXml" Target="../ink/ink415.xml"/><Relationship Id="rId35" Type="http://schemas.openxmlformats.org/officeDocument/2006/relationships/image" Target="../media/image483.png"/><Relationship Id="rId56" Type="http://schemas.openxmlformats.org/officeDocument/2006/relationships/customXml" Target="../ink/ink428.xml"/><Relationship Id="rId77" Type="http://schemas.openxmlformats.org/officeDocument/2006/relationships/customXml" Target="../ink/ink438.xml"/><Relationship Id="rId100" Type="http://schemas.openxmlformats.org/officeDocument/2006/relationships/image" Target="../media/image516.png"/><Relationship Id="rId105" Type="http://schemas.openxmlformats.org/officeDocument/2006/relationships/customXml" Target="../ink/ink452.xml"/><Relationship Id="rId126" Type="http://schemas.openxmlformats.org/officeDocument/2006/relationships/image" Target="../media/image529.png"/><Relationship Id="rId147" Type="http://schemas.openxmlformats.org/officeDocument/2006/relationships/customXml" Target="../ink/ink473.xml"/><Relationship Id="rId8" Type="http://schemas.openxmlformats.org/officeDocument/2006/relationships/customXml" Target="../ink/ink405.xml"/><Relationship Id="rId51" Type="http://schemas.openxmlformats.org/officeDocument/2006/relationships/image" Target="../media/image491.png"/><Relationship Id="rId72" Type="http://schemas.openxmlformats.org/officeDocument/2006/relationships/customXml" Target="../ink/ink436.xml"/><Relationship Id="rId93" Type="http://schemas.openxmlformats.org/officeDocument/2006/relationships/customXml" Target="../ink/ink446.xml"/><Relationship Id="rId98" Type="http://schemas.openxmlformats.org/officeDocument/2006/relationships/image" Target="../media/image515.png"/><Relationship Id="rId121" Type="http://schemas.openxmlformats.org/officeDocument/2006/relationships/customXml" Target="../ink/ink460.xml"/><Relationship Id="rId142" Type="http://schemas.openxmlformats.org/officeDocument/2006/relationships/image" Target="../media/image537.png"/><Relationship Id="rId3" Type="http://schemas.openxmlformats.org/officeDocument/2006/relationships/image" Target="../media/image466.png"/><Relationship Id="rId25" Type="http://schemas.openxmlformats.org/officeDocument/2006/relationships/image" Target="../media/image478.png"/><Relationship Id="rId46" Type="http://schemas.openxmlformats.org/officeDocument/2006/relationships/customXml" Target="../ink/ink423.xml"/><Relationship Id="rId67" Type="http://schemas.openxmlformats.org/officeDocument/2006/relationships/image" Target="../media/image499.png"/><Relationship Id="rId116" Type="http://schemas.openxmlformats.org/officeDocument/2006/relationships/image" Target="../media/image524.png"/><Relationship Id="rId137" Type="http://schemas.openxmlformats.org/officeDocument/2006/relationships/customXml" Target="../ink/ink468.xml"/><Relationship Id="rId158" Type="http://schemas.openxmlformats.org/officeDocument/2006/relationships/image" Target="../media/image545.png"/><Relationship Id="rId20" Type="http://schemas.openxmlformats.org/officeDocument/2006/relationships/customXml" Target="../ink/ink410.xml"/><Relationship Id="rId41" Type="http://schemas.openxmlformats.org/officeDocument/2006/relationships/image" Target="../media/image486.png"/><Relationship Id="rId62" Type="http://schemas.openxmlformats.org/officeDocument/2006/relationships/customXml" Target="../ink/ink431.xml"/><Relationship Id="rId83" Type="http://schemas.openxmlformats.org/officeDocument/2006/relationships/customXml" Target="../ink/ink441.xml"/><Relationship Id="rId88" Type="http://schemas.openxmlformats.org/officeDocument/2006/relationships/image" Target="../media/image510.png"/><Relationship Id="rId111" Type="http://schemas.openxmlformats.org/officeDocument/2006/relationships/customXml" Target="../ink/ink455.xml"/><Relationship Id="rId132" Type="http://schemas.openxmlformats.org/officeDocument/2006/relationships/image" Target="../media/image532.png"/><Relationship Id="rId153" Type="http://schemas.openxmlformats.org/officeDocument/2006/relationships/customXml" Target="../ink/ink476.xml"/><Relationship Id="rId15" Type="http://schemas.openxmlformats.org/officeDocument/2006/relationships/image" Target="../media/image472.png"/><Relationship Id="rId36" Type="http://schemas.openxmlformats.org/officeDocument/2006/relationships/customXml" Target="../ink/ink418.xml"/><Relationship Id="rId57" Type="http://schemas.openxmlformats.org/officeDocument/2006/relationships/image" Target="../media/image494.png"/><Relationship Id="rId106" Type="http://schemas.openxmlformats.org/officeDocument/2006/relationships/image" Target="../media/image519.png"/><Relationship Id="rId127" Type="http://schemas.openxmlformats.org/officeDocument/2006/relationships/customXml" Target="../ink/ink463.xml"/><Relationship Id="rId10" Type="http://schemas.openxmlformats.org/officeDocument/2006/relationships/customXml" Target="../ink/ink406.xml"/><Relationship Id="rId31" Type="http://schemas.openxmlformats.org/officeDocument/2006/relationships/image" Target="../media/image481.png"/><Relationship Id="rId52" Type="http://schemas.openxmlformats.org/officeDocument/2006/relationships/customXml" Target="../ink/ink426.xml"/><Relationship Id="rId73" Type="http://schemas.openxmlformats.org/officeDocument/2006/relationships/image" Target="../media/image502.png"/><Relationship Id="rId78" Type="http://schemas.openxmlformats.org/officeDocument/2006/relationships/image" Target="../media/image505.png"/><Relationship Id="rId94" Type="http://schemas.openxmlformats.org/officeDocument/2006/relationships/image" Target="../media/image513.png"/><Relationship Id="rId99" Type="http://schemas.openxmlformats.org/officeDocument/2006/relationships/customXml" Target="../ink/ink449.xml"/><Relationship Id="rId101" Type="http://schemas.openxmlformats.org/officeDocument/2006/relationships/customXml" Target="../ink/ink450.xml"/><Relationship Id="rId122" Type="http://schemas.openxmlformats.org/officeDocument/2006/relationships/image" Target="../media/image527.png"/><Relationship Id="rId143" Type="http://schemas.openxmlformats.org/officeDocument/2006/relationships/customXml" Target="../ink/ink471.xml"/><Relationship Id="rId148" Type="http://schemas.openxmlformats.org/officeDocument/2006/relationships/image" Target="../media/image540.png"/><Relationship Id="rId4" Type="http://schemas.openxmlformats.org/officeDocument/2006/relationships/customXml" Target="../ink/ink403.xml"/><Relationship Id="rId9" Type="http://schemas.openxmlformats.org/officeDocument/2006/relationships/image" Target="../media/image469.png"/><Relationship Id="rId26" Type="http://schemas.openxmlformats.org/officeDocument/2006/relationships/customXml" Target="../ink/ink413.xml"/><Relationship Id="rId47" Type="http://schemas.openxmlformats.org/officeDocument/2006/relationships/image" Target="../media/image489.png"/><Relationship Id="rId68" Type="http://schemas.openxmlformats.org/officeDocument/2006/relationships/customXml" Target="../ink/ink434.xml"/><Relationship Id="rId89" Type="http://schemas.openxmlformats.org/officeDocument/2006/relationships/customXml" Target="../ink/ink444.xml"/><Relationship Id="rId112" Type="http://schemas.openxmlformats.org/officeDocument/2006/relationships/image" Target="../media/image522.png"/><Relationship Id="rId133" Type="http://schemas.openxmlformats.org/officeDocument/2006/relationships/customXml" Target="../ink/ink466.xml"/><Relationship Id="rId154" Type="http://schemas.openxmlformats.org/officeDocument/2006/relationships/image" Target="../media/image543.png"/><Relationship Id="rId16" Type="http://schemas.openxmlformats.org/officeDocument/2006/relationships/image" Target="../media/image473.png"/><Relationship Id="rId37" Type="http://schemas.openxmlformats.org/officeDocument/2006/relationships/image" Target="../media/image484.png"/><Relationship Id="rId58" Type="http://schemas.openxmlformats.org/officeDocument/2006/relationships/customXml" Target="../ink/ink429.xml"/><Relationship Id="rId79" Type="http://schemas.openxmlformats.org/officeDocument/2006/relationships/customXml" Target="../ink/ink439.xml"/><Relationship Id="rId102" Type="http://schemas.openxmlformats.org/officeDocument/2006/relationships/image" Target="../media/image517.png"/><Relationship Id="rId123" Type="http://schemas.openxmlformats.org/officeDocument/2006/relationships/customXml" Target="../ink/ink461.xml"/><Relationship Id="rId144" Type="http://schemas.openxmlformats.org/officeDocument/2006/relationships/image" Target="../media/image538.png"/><Relationship Id="rId90" Type="http://schemas.openxmlformats.org/officeDocument/2006/relationships/image" Target="../media/image511.png"/><Relationship Id="rId27" Type="http://schemas.openxmlformats.org/officeDocument/2006/relationships/image" Target="../media/image479.png"/><Relationship Id="rId48" Type="http://schemas.openxmlformats.org/officeDocument/2006/relationships/customXml" Target="../ink/ink424.xml"/><Relationship Id="rId69" Type="http://schemas.openxmlformats.org/officeDocument/2006/relationships/image" Target="../media/image500.png"/><Relationship Id="rId113" Type="http://schemas.openxmlformats.org/officeDocument/2006/relationships/customXml" Target="../ink/ink456.xml"/><Relationship Id="rId134" Type="http://schemas.openxmlformats.org/officeDocument/2006/relationships/image" Target="../media/image533.png"/><Relationship Id="rId80" Type="http://schemas.openxmlformats.org/officeDocument/2006/relationships/image" Target="../media/image506.png"/><Relationship Id="rId155" Type="http://schemas.openxmlformats.org/officeDocument/2006/relationships/customXml" Target="../ink/ink47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1.xml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image" Target="../media/image5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customXml" Target="../ink/ink3.xml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39" Type="http://schemas.openxmlformats.org/officeDocument/2006/relationships/image" Target="../media/image29.png"/><Relationship Id="rId21" Type="http://schemas.openxmlformats.org/officeDocument/2006/relationships/image" Target="../media/image19.png"/><Relationship Id="rId34" Type="http://schemas.openxmlformats.org/officeDocument/2006/relationships/customXml" Target="../ink/ink19.xml"/><Relationship Id="rId42" Type="http://schemas.openxmlformats.org/officeDocument/2006/relationships/image" Target="../media/image31.png"/><Relationship Id="rId47" Type="http://schemas.openxmlformats.org/officeDocument/2006/relationships/customXml" Target="../ink/ink24.xml"/><Relationship Id="rId50" Type="http://schemas.openxmlformats.org/officeDocument/2006/relationships/image" Target="../media/image36.png"/><Relationship Id="rId55" Type="http://schemas.openxmlformats.org/officeDocument/2006/relationships/customXml" Target="../ink/ink27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10.xml"/><Relationship Id="rId29" Type="http://schemas.openxmlformats.org/officeDocument/2006/relationships/image" Target="../media/image23.png"/><Relationship Id="rId11" Type="http://schemas.openxmlformats.org/officeDocument/2006/relationships/image" Target="../media/image14.png"/><Relationship Id="rId24" Type="http://schemas.openxmlformats.org/officeDocument/2006/relationships/customXml" Target="../ink/ink14.xml"/><Relationship Id="rId32" Type="http://schemas.openxmlformats.org/officeDocument/2006/relationships/customXml" Target="../ink/ink18.xml"/><Relationship Id="rId37" Type="http://schemas.openxmlformats.org/officeDocument/2006/relationships/image" Target="../media/image27.png"/><Relationship Id="rId40" Type="http://schemas.openxmlformats.org/officeDocument/2006/relationships/customXml" Target="../ink/ink21.xml"/><Relationship Id="rId45" Type="http://schemas.openxmlformats.org/officeDocument/2006/relationships/customXml" Target="../ink/ink23.xml"/><Relationship Id="rId53" Type="http://schemas.openxmlformats.org/officeDocument/2006/relationships/customXml" Target="../ink/ink26.xml"/><Relationship Id="rId58" Type="http://schemas.openxmlformats.org/officeDocument/2006/relationships/image" Target="../media/image40.png"/><Relationship Id="rId5" Type="http://schemas.openxmlformats.org/officeDocument/2006/relationships/image" Target="../media/image10.png"/><Relationship Id="rId19" Type="http://schemas.openxmlformats.org/officeDocument/2006/relationships/image" Target="../media/image18.png"/><Relationship Id="rId4" Type="http://schemas.openxmlformats.org/officeDocument/2006/relationships/customXml" Target="../ink/ink5.xml"/><Relationship Id="rId9" Type="http://schemas.openxmlformats.org/officeDocument/2006/relationships/image" Target="../media/image13.png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22.png"/><Relationship Id="rId30" Type="http://schemas.openxmlformats.org/officeDocument/2006/relationships/customXml" Target="../ink/ink17.xml"/><Relationship Id="rId35" Type="http://schemas.openxmlformats.org/officeDocument/2006/relationships/image" Target="../media/image26.png"/><Relationship Id="rId43" Type="http://schemas.openxmlformats.org/officeDocument/2006/relationships/customXml" Target="../ink/ink22.xml"/><Relationship Id="rId48" Type="http://schemas.openxmlformats.org/officeDocument/2006/relationships/image" Target="../media/image34.png"/><Relationship Id="rId56" Type="http://schemas.openxmlformats.org/officeDocument/2006/relationships/image" Target="../media/image39.png"/><Relationship Id="rId8" Type="http://schemas.openxmlformats.org/officeDocument/2006/relationships/image" Target="../media/image12.png"/><Relationship Id="rId51" Type="http://schemas.openxmlformats.org/officeDocument/2006/relationships/customXml" Target="../ink/ink25.xml"/><Relationship Id="rId3" Type="http://schemas.openxmlformats.org/officeDocument/2006/relationships/image" Target="../media/image9.png"/><Relationship Id="rId12" Type="http://schemas.openxmlformats.org/officeDocument/2006/relationships/customXml" Target="../ink/ink8.xml"/><Relationship Id="rId17" Type="http://schemas.openxmlformats.org/officeDocument/2006/relationships/image" Target="../media/image17.png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38" Type="http://schemas.openxmlformats.org/officeDocument/2006/relationships/image" Target="../media/image28.png"/><Relationship Id="rId46" Type="http://schemas.openxmlformats.org/officeDocument/2006/relationships/image" Target="../media/image33.png"/><Relationship Id="rId20" Type="http://schemas.openxmlformats.org/officeDocument/2006/relationships/customXml" Target="../ink/ink12.xml"/><Relationship Id="rId41" Type="http://schemas.openxmlformats.org/officeDocument/2006/relationships/image" Target="../media/image30.png"/><Relationship Id="rId5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customXml" Target="../ink/ink16.xml"/><Relationship Id="rId36" Type="http://schemas.openxmlformats.org/officeDocument/2006/relationships/customXml" Target="../ink/ink20.xml"/><Relationship Id="rId49" Type="http://schemas.openxmlformats.org/officeDocument/2006/relationships/image" Target="../media/image35.png"/><Relationship Id="rId57" Type="http://schemas.openxmlformats.org/officeDocument/2006/relationships/customXml" Target="../ink/ink28.xml"/><Relationship Id="rId10" Type="http://schemas.openxmlformats.org/officeDocument/2006/relationships/customXml" Target="../ink/ink7.xml"/><Relationship Id="rId31" Type="http://schemas.openxmlformats.org/officeDocument/2006/relationships/image" Target="../media/image24.png"/><Relationship Id="rId44" Type="http://schemas.openxmlformats.org/officeDocument/2006/relationships/image" Target="../media/image32.png"/><Relationship Id="rId5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customXml" Target="../ink/ink36.xml"/><Relationship Id="rId3" Type="http://schemas.openxmlformats.org/officeDocument/2006/relationships/image" Target="../media/image41.png"/><Relationship Id="rId21" Type="http://schemas.openxmlformats.org/officeDocument/2006/relationships/image" Target="../media/image54.png"/><Relationship Id="rId7" Type="http://schemas.openxmlformats.org/officeDocument/2006/relationships/customXml" Target="../ink/ink30.xml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56.png"/><Relationship Id="rId3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0.png"/><Relationship Id="rId20" Type="http://schemas.openxmlformats.org/officeDocument/2006/relationships/customXml" Target="../ink/ink33.xml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6.png"/><Relationship Id="rId24" Type="http://schemas.openxmlformats.org/officeDocument/2006/relationships/customXml" Target="../ink/ink35.xml"/><Relationship Id="rId32" Type="http://schemas.openxmlformats.org/officeDocument/2006/relationships/customXml" Target="../ink/ink39.xml"/><Relationship Id="rId5" Type="http://schemas.openxmlformats.org/officeDocument/2006/relationships/image" Target="../media/image42.png"/><Relationship Id="rId15" Type="http://schemas.openxmlformats.org/officeDocument/2006/relationships/image" Target="../media/image49.png"/><Relationship Id="rId23" Type="http://schemas.openxmlformats.org/officeDocument/2006/relationships/image" Target="../media/image55.png"/><Relationship Id="rId28" Type="http://schemas.openxmlformats.org/officeDocument/2006/relationships/customXml" Target="../ink/ink37.xml"/><Relationship Id="rId10" Type="http://schemas.openxmlformats.org/officeDocument/2006/relationships/image" Target="../media/image45.png"/><Relationship Id="rId19" Type="http://schemas.openxmlformats.org/officeDocument/2006/relationships/image" Target="../media/image53.png"/><Relationship Id="rId31" Type="http://schemas.openxmlformats.org/officeDocument/2006/relationships/image" Target="../media/image59.png"/><Relationship Id="rId4" Type="http://schemas.openxmlformats.org/officeDocument/2006/relationships/customXml" Target="../ink/ink29.xml"/><Relationship Id="rId9" Type="http://schemas.openxmlformats.org/officeDocument/2006/relationships/customXml" Target="../ink/ink31.xml"/><Relationship Id="rId14" Type="http://schemas.openxmlformats.org/officeDocument/2006/relationships/customXml" Target="../ink/ink32.xml"/><Relationship Id="rId22" Type="http://schemas.openxmlformats.org/officeDocument/2006/relationships/customXml" Target="../ink/ink34.xml"/><Relationship Id="rId27" Type="http://schemas.openxmlformats.org/officeDocument/2006/relationships/image" Target="../media/image57.png"/><Relationship Id="rId30" Type="http://schemas.openxmlformats.org/officeDocument/2006/relationships/customXml" Target="../ink/ink38.xml"/><Relationship Id="rId8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1.xml"/><Relationship Id="rId21" Type="http://schemas.openxmlformats.org/officeDocument/2006/relationships/image" Target="../media/image70.png"/><Relationship Id="rId34" Type="http://schemas.openxmlformats.org/officeDocument/2006/relationships/customXml" Target="../ink/ink55.xml"/><Relationship Id="rId42" Type="http://schemas.openxmlformats.org/officeDocument/2006/relationships/customXml" Target="../ink/ink59.xml"/><Relationship Id="rId47" Type="http://schemas.openxmlformats.org/officeDocument/2006/relationships/image" Target="../media/image84.png"/><Relationship Id="rId50" Type="http://schemas.openxmlformats.org/officeDocument/2006/relationships/customXml" Target="../ink/ink62.xml"/><Relationship Id="rId55" Type="http://schemas.openxmlformats.org/officeDocument/2006/relationships/image" Target="../media/image88.png"/><Relationship Id="rId63" Type="http://schemas.openxmlformats.org/officeDocument/2006/relationships/image" Target="../media/image9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46.xml"/><Relationship Id="rId29" Type="http://schemas.openxmlformats.org/officeDocument/2006/relationships/image" Target="../media/image74.png"/><Relationship Id="rId11" Type="http://schemas.openxmlformats.org/officeDocument/2006/relationships/image" Target="../media/image65.png"/><Relationship Id="rId24" Type="http://schemas.openxmlformats.org/officeDocument/2006/relationships/customXml" Target="../ink/ink50.xml"/><Relationship Id="rId32" Type="http://schemas.openxmlformats.org/officeDocument/2006/relationships/customXml" Target="../ink/ink54.xml"/><Relationship Id="rId37" Type="http://schemas.openxmlformats.org/officeDocument/2006/relationships/image" Target="../media/image78.png"/><Relationship Id="rId40" Type="http://schemas.openxmlformats.org/officeDocument/2006/relationships/customXml" Target="../ink/ink58.xml"/><Relationship Id="rId45" Type="http://schemas.openxmlformats.org/officeDocument/2006/relationships/customXml" Target="../ink/ink60.xml"/><Relationship Id="rId53" Type="http://schemas.openxmlformats.org/officeDocument/2006/relationships/image" Target="../media/image87.png"/><Relationship Id="rId58" Type="http://schemas.openxmlformats.org/officeDocument/2006/relationships/customXml" Target="../ink/ink66.xml"/><Relationship Id="rId5" Type="http://schemas.openxmlformats.org/officeDocument/2006/relationships/image" Target="../media/image62.png"/><Relationship Id="rId61" Type="http://schemas.openxmlformats.org/officeDocument/2006/relationships/image" Target="../media/image91.png"/><Relationship Id="rId19" Type="http://schemas.openxmlformats.org/officeDocument/2006/relationships/image" Target="../media/image69.png"/><Relationship Id="rId14" Type="http://schemas.openxmlformats.org/officeDocument/2006/relationships/customXml" Target="../ink/ink45.xml"/><Relationship Id="rId22" Type="http://schemas.openxmlformats.org/officeDocument/2006/relationships/customXml" Target="../ink/ink49.xml"/><Relationship Id="rId27" Type="http://schemas.openxmlformats.org/officeDocument/2006/relationships/image" Target="../media/image73.png"/><Relationship Id="rId30" Type="http://schemas.openxmlformats.org/officeDocument/2006/relationships/customXml" Target="../ink/ink53.xml"/><Relationship Id="rId35" Type="http://schemas.openxmlformats.org/officeDocument/2006/relationships/image" Target="../media/image77.png"/><Relationship Id="rId43" Type="http://schemas.openxmlformats.org/officeDocument/2006/relationships/image" Target="../media/image81.png"/><Relationship Id="rId48" Type="http://schemas.openxmlformats.org/officeDocument/2006/relationships/customXml" Target="../ink/ink61.xml"/><Relationship Id="rId56" Type="http://schemas.openxmlformats.org/officeDocument/2006/relationships/customXml" Target="../ink/ink65.xml"/><Relationship Id="rId64" Type="http://schemas.openxmlformats.org/officeDocument/2006/relationships/customXml" Target="../ink/ink69.xml"/><Relationship Id="rId8" Type="http://schemas.openxmlformats.org/officeDocument/2006/relationships/customXml" Target="../ink/ink42.xml"/><Relationship Id="rId51" Type="http://schemas.openxmlformats.org/officeDocument/2006/relationships/image" Target="../media/image86.png"/><Relationship Id="rId3" Type="http://schemas.openxmlformats.org/officeDocument/2006/relationships/image" Target="../media/image61.png"/><Relationship Id="rId12" Type="http://schemas.openxmlformats.org/officeDocument/2006/relationships/customXml" Target="../ink/ink44.xml"/><Relationship Id="rId17" Type="http://schemas.openxmlformats.org/officeDocument/2006/relationships/image" Target="../media/image68.png"/><Relationship Id="rId25" Type="http://schemas.openxmlformats.org/officeDocument/2006/relationships/image" Target="../media/image72.png"/><Relationship Id="rId33" Type="http://schemas.openxmlformats.org/officeDocument/2006/relationships/image" Target="../media/image76.png"/><Relationship Id="rId38" Type="http://schemas.openxmlformats.org/officeDocument/2006/relationships/customXml" Target="../ink/ink57.xml"/><Relationship Id="rId46" Type="http://schemas.openxmlformats.org/officeDocument/2006/relationships/image" Target="../media/image83.png"/><Relationship Id="rId59" Type="http://schemas.openxmlformats.org/officeDocument/2006/relationships/image" Target="../media/image90.png"/><Relationship Id="rId20" Type="http://schemas.openxmlformats.org/officeDocument/2006/relationships/customXml" Target="../ink/ink48.xml"/><Relationship Id="rId41" Type="http://schemas.openxmlformats.org/officeDocument/2006/relationships/image" Target="../media/image80.png"/><Relationship Id="rId54" Type="http://schemas.openxmlformats.org/officeDocument/2006/relationships/customXml" Target="../ink/ink64.xml"/><Relationship Id="rId62" Type="http://schemas.openxmlformats.org/officeDocument/2006/relationships/customXml" Target="../ink/ink6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.xml"/><Relationship Id="rId15" Type="http://schemas.openxmlformats.org/officeDocument/2006/relationships/image" Target="../media/image67.png"/><Relationship Id="rId23" Type="http://schemas.openxmlformats.org/officeDocument/2006/relationships/image" Target="../media/image71.png"/><Relationship Id="rId28" Type="http://schemas.openxmlformats.org/officeDocument/2006/relationships/customXml" Target="../ink/ink52.xml"/><Relationship Id="rId36" Type="http://schemas.openxmlformats.org/officeDocument/2006/relationships/customXml" Target="../ink/ink56.xml"/><Relationship Id="rId49" Type="http://schemas.openxmlformats.org/officeDocument/2006/relationships/image" Target="../media/image85.png"/><Relationship Id="rId57" Type="http://schemas.openxmlformats.org/officeDocument/2006/relationships/image" Target="../media/image89.png"/><Relationship Id="rId10" Type="http://schemas.openxmlformats.org/officeDocument/2006/relationships/customXml" Target="../ink/ink43.xml"/><Relationship Id="rId31" Type="http://schemas.openxmlformats.org/officeDocument/2006/relationships/image" Target="../media/image75.png"/><Relationship Id="rId44" Type="http://schemas.openxmlformats.org/officeDocument/2006/relationships/image" Target="../media/image82.png"/><Relationship Id="rId52" Type="http://schemas.openxmlformats.org/officeDocument/2006/relationships/customXml" Target="../ink/ink63.xml"/><Relationship Id="rId60" Type="http://schemas.openxmlformats.org/officeDocument/2006/relationships/customXml" Target="../ink/ink67.xml"/><Relationship Id="rId65" Type="http://schemas.openxmlformats.org/officeDocument/2006/relationships/image" Target="../media/image93.png"/><Relationship Id="rId4" Type="http://schemas.openxmlformats.org/officeDocument/2006/relationships/customXml" Target="../ink/ink40.xml"/><Relationship Id="rId9" Type="http://schemas.openxmlformats.org/officeDocument/2006/relationships/image" Target="../media/image64.png"/><Relationship Id="rId13" Type="http://schemas.openxmlformats.org/officeDocument/2006/relationships/image" Target="../media/image66.png"/><Relationship Id="rId18" Type="http://schemas.openxmlformats.org/officeDocument/2006/relationships/customXml" Target="../ink/ink47.xml"/><Relationship Id="rId39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2.png"/><Relationship Id="rId26" Type="http://schemas.openxmlformats.org/officeDocument/2006/relationships/image" Target="../media/image106.png"/><Relationship Id="rId39" Type="http://schemas.openxmlformats.org/officeDocument/2006/relationships/customXml" Target="../ink/ink86.xml"/><Relationship Id="rId21" Type="http://schemas.openxmlformats.org/officeDocument/2006/relationships/customXml" Target="../ink/ink78.xml"/><Relationship Id="rId34" Type="http://schemas.openxmlformats.org/officeDocument/2006/relationships/image" Target="../media/image111.png"/><Relationship Id="rId42" Type="http://schemas.openxmlformats.org/officeDocument/2006/relationships/image" Target="../media/image115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1.png"/><Relationship Id="rId20" Type="http://schemas.openxmlformats.org/officeDocument/2006/relationships/image" Target="../media/image103.png"/><Relationship Id="rId29" Type="http://schemas.openxmlformats.org/officeDocument/2006/relationships/customXml" Target="../ink/ink82.xml"/><Relationship Id="rId41" Type="http://schemas.openxmlformats.org/officeDocument/2006/relationships/customXml" Target="../ink/ink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1.xml"/><Relationship Id="rId11" Type="http://schemas.openxmlformats.org/officeDocument/2006/relationships/image" Target="../media/image98.png"/><Relationship Id="rId24" Type="http://schemas.openxmlformats.org/officeDocument/2006/relationships/image" Target="../media/image105.png"/><Relationship Id="rId32" Type="http://schemas.openxmlformats.org/officeDocument/2006/relationships/image" Target="../media/image110.png"/><Relationship Id="rId37" Type="http://schemas.openxmlformats.org/officeDocument/2006/relationships/customXml" Target="../ink/ink85.xml"/><Relationship Id="rId40" Type="http://schemas.openxmlformats.org/officeDocument/2006/relationships/image" Target="../media/image114.png"/><Relationship Id="rId5" Type="http://schemas.openxmlformats.org/officeDocument/2006/relationships/image" Target="../media/image95.png"/><Relationship Id="rId15" Type="http://schemas.openxmlformats.org/officeDocument/2006/relationships/customXml" Target="../ink/ink75.xml"/><Relationship Id="rId23" Type="http://schemas.openxmlformats.org/officeDocument/2006/relationships/customXml" Target="../ink/ink79.xml"/><Relationship Id="rId28" Type="http://schemas.openxmlformats.org/officeDocument/2006/relationships/image" Target="../media/image107.png"/><Relationship Id="rId36" Type="http://schemas.openxmlformats.org/officeDocument/2006/relationships/image" Target="../media/image112.png"/><Relationship Id="rId10" Type="http://schemas.openxmlformats.org/officeDocument/2006/relationships/customXml" Target="../ink/ink73.xml"/><Relationship Id="rId19" Type="http://schemas.openxmlformats.org/officeDocument/2006/relationships/customXml" Target="../ink/ink77.xml"/><Relationship Id="rId31" Type="http://schemas.openxmlformats.org/officeDocument/2006/relationships/image" Target="../media/image109.png"/><Relationship Id="rId4" Type="http://schemas.openxmlformats.org/officeDocument/2006/relationships/customXml" Target="../ink/ink70.xml"/><Relationship Id="rId9" Type="http://schemas.openxmlformats.org/officeDocument/2006/relationships/image" Target="../media/image97.png"/><Relationship Id="rId14" Type="http://schemas.openxmlformats.org/officeDocument/2006/relationships/image" Target="../media/image100.png"/><Relationship Id="rId22" Type="http://schemas.openxmlformats.org/officeDocument/2006/relationships/image" Target="../media/image104.png"/><Relationship Id="rId27" Type="http://schemas.openxmlformats.org/officeDocument/2006/relationships/customXml" Target="../ink/ink81.xml"/><Relationship Id="rId30" Type="http://schemas.openxmlformats.org/officeDocument/2006/relationships/image" Target="../media/image108.png"/><Relationship Id="rId35" Type="http://schemas.openxmlformats.org/officeDocument/2006/relationships/customXml" Target="../ink/ink84.xml"/><Relationship Id="rId8" Type="http://schemas.openxmlformats.org/officeDocument/2006/relationships/customXml" Target="../ink/ink72.xml"/><Relationship Id="rId3" Type="http://schemas.openxmlformats.org/officeDocument/2006/relationships/image" Target="../media/image94.png"/><Relationship Id="rId12" Type="http://schemas.openxmlformats.org/officeDocument/2006/relationships/customXml" Target="../ink/ink74.xml"/><Relationship Id="rId17" Type="http://schemas.openxmlformats.org/officeDocument/2006/relationships/customXml" Target="../ink/ink76.xml"/><Relationship Id="rId25" Type="http://schemas.openxmlformats.org/officeDocument/2006/relationships/customXml" Target="../ink/ink80.xml"/><Relationship Id="rId33" Type="http://schemas.openxmlformats.org/officeDocument/2006/relationships/customXml" Target="../ink/ink83.xml"/><Relationship Id="rId38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8.png"/><Relationship Id="rId21" Type="http://schemas.openxmlformats.org/officeDocument/2006/relationships/customXml" Target="../ink/ink96.xml"/><Relationship Id="rId42" Type="http://schemas.openxmlformats.org/officeDocument/2006/relationships/image" Target="../media/image136.png"/><Relationship Id="rId47" Type="http://schemas.openxmlformats.org/officeDocument/2006/relationships/customXml" Target="../ink/ink109.xml"/><Relationship Id="rId63" Type="http://schemas.openxmlformats.org/officeDocument/2006/relationships/customXml" Target="../ink/ink117.xml"/><Relationship Id="rId68" Type="http://schemas.openxmlformats.org/officeDocument/2006/relationships/image" Target="../media/image149.png"/><Relationship Id="rId84" Type="http://schemas.openxmlformats.org/officeDocument/2006/relationships/image" Target="../media/image157.png"/><Relationship Id="rId89" Type="http://schemas.openxmlformats.org/officeDocument/2006/relationships/customXml" Target="../ink/ink130.xml"/><Relationship Id="rId16" Type="http://schemas.openxmlformats.org/officeDocument/2006/relationships/image" Target="../media/image123.png"/><Relationship Id="rId107" Type="http://schemas.openxmlformats.org/officeDocument/2006/relationships/image" Target="../media/image170.png"/><Relationship Id="rId11" Type="http://schemas.openxmlformats.org/officeDocument/2006/relationships/customXml" Target="../ink/ink91.xml"/><Relationship Id="rId32" Type="http://schemas.openxmlformats.org/officeDocument/2006/relationships/image" Target="../media/image131.png"/><Relationship Id="rId37" Type="http://schemas.openxmlformats.org/officeDocument/2006/relationships/customXml" Target="../ink/ink104.xml"/><Relationship Id="rId53" Type="http://schemas.openxmlformats.org/officeDocument/2006/relationships/customXml" Target="../ink/ink112.xml"/><Relationship Id="rId58" Type="http://schemas.openxmlformats.org/officeDocument/2006/relationships/image" Target="../media/image144.png"/><Relationship Id="rId74" Type="http://schemas.openxmlformats.org/officeDocument/2006/relationships/image" Target="../media/image152.png"/><Relationship Id="rId79" Type="http://schemas.openxmlformats.org/officeDocument/2006/relationships/customXml" Target="../ink/ink125.xml"/><Relationship Id="rId102" Type="http://schemas.openxmlformats.org/officeDocument/2006/relationships/customXml" Target="../ink/ink135.xml"/><Relationship Id="rId5" Type="http://schemas.openxmlformats.org/officeDocument/2006/relationships/customXml" Target="../ink/ink88.xml"/><Relationship Id="rId90" Type="http://schemas.openxmlformats.org/officeDocument/2006/relationships/image" Target="../media/image160.png"/><Relationship Id="rId95" Type="http://schemas.openxmlformats.org/officeDocument/2006/relationships/customXml" Target="../ink/ink133.xml"/><Relationship Id="rId22" Type="http://schemas.openxmlformats.org/officeDocument/2006/relationships/image" Target="../media/image126.png"/><Relationship Id="rId27" Type="http://schemas.openxmlformats.org/officeDocument/2006/relationships/customXml" Target="../ink/ink99.xml"/><Relationship Id="rId43" Type="http://schemas.openxmlformats.org/officeDocument/2006/relationships/customXml" Target="../ink/ink107.xml"/><Relationship Id="rId48" Type="http://schemas.openxmlformats.org/officeDocument/2006/relationships/image" Target="../media/image139.png"/><Relationship Id="rId64" Type="http://schemas.openxmlformats.org/officeDocument/2006/relationships/image" Target="../media/image147.png"/><Relationship Id="rId69" Type="http://schemas.openxmlformats.org/officeDocument/2006/relationships/customXml" Target="../ink/ink120.xml"/><Relationship Id="rId80" Type="http://schemas.openxmlformats.org/officeDocument/2006/relationships/image" Target="../media/image155.png"/><Relationship Id="rId85" Type="http://schemas.openxmlformats.org/officeDocument/2006/relationships/customXml" Target="../ink/ink128.xml"/><Relationship Id="rId12" Type="http://schemas.openxmlformats.org/officeDocument/2006/relationships/image" Target="../media/image121.png"/><Relationship Id="rId17" Type="http://schemas.openxmlformats.org/officeDocument/2006/relationships/customXml" Target="../ink/ink94.xml"/><Relationship Id="rId33" Type="http://schemas.openxmlformats.org/officeDocument/2006/relationships/customXml" Target="../ink/ink102.xml"/><Relationship Id="rId38" Type="http://schemas.openxmlformats.org/officeDocument/2006/relationships/image" Target="../media/image134.png"/><Relationship Id="rId59" Type="http://schemas.openxmlformats.org/officeDocument/2006/relationships/customXml" Target="../ink/ink115.xml"/><Relationship Id="rId103" Type="http://schemas.openxmlformats.org/officeDocument/2006/relationships/image" Target="../media/image168.png"/><Relationship Id="rId20" Type="http://schemas.openxmlformats.org/officeDocument/2006/relationships/image" Target="../media/image125.png"/><Relationship Id="rId41" Type="http://schemas.openxmlformats.org/officeDocument/2006/relationships/customXml" Target="../ink/ink106.xml"/><Relationship Id="rId54" Type="http://schemas.openxmlformats.org/officeDocument/2006/relationships/image" Target="../media/image142.png"/><Relationship Id="rId62" Type="http://schemas.openxmlformats.org/officeDocument/2006/relationships/image" Target="../media/image146.png"/><Relationship Id="rId70" Type="http://schemas.openxmlformats.org/officeDocument/2006/relationships/image" Target="../media/image150.png"/><Relationship Id="rId75" Type="http://schemas.openxmlformats.org/officeDocument/2006/relationships/customXml" Target="../ink/ink123.xml"/><Relationship Id="rId83" Type="http://schemas.openxmlformats.org/officeDocument/2006/relationships/customXml" Target="../ink/ink127.xml"/><Relationship Id="rId88" Type="http://schemas.openxmlformats.org/officeDocument/2006/relationships/image" Target="../media/image159.png"/><Relationship Id="rId91" Type="http://schemas.openxmlformats.org/officeDocument/2006/relationships/customXml" Target="../ink/ink131.xml"/><Relationship Id="rId96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5" Type="http://schemas.openxmlformats.org/officeDocument/2006/relationships/customXml" Target="../ink/ink93.xml"/><Relationship Id="rId23" Type="http://schemas.openxmlformats.org/officeDocument/2006/relationships/customXml" Target="../ink/ink97.xml"/><Relationship Id="rId28" Type="http://schemas.openxmlformats.org/officeDocument/2006/relationships/image" Target="../media/image129.png"/><Relationship Id="rId36" Type="http://schemas.openxmlformats.org/officeDocument/2006/relationships/image" Target="../media/image133.png"/><Relationship Id="rId49" Type="http://schemas.openxmlformats.org/officeDocument/2006/relationships/customXml" Target="../ink/ink110.xml"/><Relationship Id="rId57" Type="http://schemas.openxmlformats.org/officeDocument/2006/relationships/customXml" Target="../ink/ink114.xml"/><Relationship Id="rId106" Type="http://schemas.openxmlformats.org/officeDocument/2006/relationships/customXml" Target="../ink/ink137.xml"/><Relationship Id="rId10" Type="http://schemas.openxmlformats.org/officeDocument/2006/relationships/image" Target="../media/image120.png"/><Relationship Id="rId31" Type="http://schemas.openxmlformats.org/officeDocument/2006/relationships/customXml" Target="../ink/ink101.xml"/><Relationship Id="rId44" Type="http://schemas.openxmlformats.org/officeDocument/2006/relationships/image" Target="../media/image137.png"/><Relationship Id="rId52" Type="http://schemas.openxmlformats.org/officeDocument/2006/relationships/image" Target="../media/image141.png"/><Relationship Id="rId60" Type="http://schemas.openxmlformats.org/officeDocument/2006/relationships/image" Target="../media/image145.png"/><Relationship Id="rId65" Type="http://schemas.openxmlformats.org/officeDocument/2006/relationships/customXml" Target="../ink/ink118.xml"/><Relationship Id="rId73" Type="http://schemas.openxmlformats.org/officeDocument/2006/relationships/customXml" Target="../ink/ink122.xml"/><Relationship Id="rId78" Type="http://schemas.openxmlformats.org/officeDocument/2006/relationships/image" Target="../media/image154.png"/><Relationship Id="rId81" Type="http://schemas.openxmlformats.org/officeDocument/2006/relationships/customXml" Target="../ink/ink126.xml"/><Relationship Id="rId86" Type="http://schemas.openxmlformats.org/officeDocument/2006/relationships/image" Target="../media/image158.png"/><Relationship Id="rId94" Type="http://schemas.openxmlformats.org/officeDocument/2006/relationships/image" Target="../media/image162.png"/><Relationship Id="rId99" Type="http://schemas.openxmlformats.org/officeDocument/2006/relationships/image" Target="../media/image166.png"/><Relationship Id="rId101" Type="http://schemas.openxmlformats.org/officeDocument/2006/relationships/image" Target="../media/image167.png"/><Relationship Id="rId4" Type="http://schemas.openxmlformats.org/officeDocument/2006/relationships/image" Target="../media/image117.png"/><Relationship Id="rId9" Type="http://schemas.openxmlformats.org/officeDocument/2006/relationships/customXml" Target="../ink/ink90.xml"/><Relationship Id="rId13" Type="http://schemas.openxmlformats.org/officeDocument/2006/relationships/customXml" Target="../ink/ink92.xml"/><Relationship Id="rId18" Type="http://schemas.openxmlformats.org/officeDocument/2006/relationships/image" Target="../media/image124.png"/><Relationship Id="rId39" Type="http://schemas.openxmlformats.org/officeDocument/2006/relationships/customXml" Target="../ink/ink105.xml"/><Relationship Id="rId34" Type="http://schemas.openxmlformats.org/officeDocument/2006/relationships/image" Target="../media/image132.png"/><Relationship Id="rId50" Type="http://schemas.openxmlformats.org/officeDocument/2006/relationships/image" Target="../media/image140.png"/><Relationship Id="rId55" Type="http://schemas.openxmlformats.org/officeDocument/2006/relationships/customXml" Target="../ink/ink113.xml"/><Relationship Id="rId76" Type="http://schemas.openxmlformats.org/officeDocument/2006/relationships/image" Target="../media/image153.png"/><Relationship Id="rId97" Type="http://schemas.openxmlformats.org/officeDocument/2006/relationships/image" Target="../media/image164.png"/><Relationship Id="rId104" Type="http://schemas.openxmlformats.org/officeDocument/2006/relationships/customXml" Target="../ink/ink136.xml"/><Relationship Id="rId7" Type="http://schemas.openxmlformats.org/officeDocument/2006/relationships/customXml" Target="../ink/ink89.xml"/><Relationship Id="rId71" Type="http://schemas.openxmlformats.org/officeDocument/2006/relationships/customXml" Target="../ink/ink121.xml"/><Relationship Id="rId92" Type="http://schemas.openxmlformats.org/officeDocument/2006/relationships/image" Target="../media/image161.png"/><Relationship Id="rId2" Type="http://schemas.openxmlformats.org/officeDocument/2006/relationships/notesSlide" Target="../notesSlides/notesSlide6.xml"/><Relationship Id="rId29" Type="http://schemas.openxmlformats.org/officeDocument/2006/relationships/customXml" Target="../ink/ink100.xml"/><Relationship Id="rId24" Type="http://schemas.openxmlformats.org/officeDocument/2006/relationships/image" Target="../media/image127.png"/><Relationship Id="rId40" Type="http://schemas.openxmlformats.org/officeDocument/2006/relationships/image" Target="../media/image135.png"/><Relationship Id="rId45" Type="http://schemas.openxmlformats.org/officeDocument/2006/relationships/customXml" Target="../ink/ink108.xml"/><Relationship Id="rId66" Type="http://schemas.openxmlformats.org/officeDocument/2006/relationships/image" Target="../media/image148.png"/><Relationship Id="rId87" Type="http://schemas.openxmlformats.org/officeDocument/2006/relationships/customXml" Target="../ink/ink129.xml"/><Relationship Id="rId61" Type="http://schemas.openxmlformats.org/officeDocument/2006/relationships/customXml" Target="../ink/ink116.xml"/><Relationship Id="rId82" Type="http://schemas.openxmlformats.org/officeDocument/2006/relationships/image" Target="../media/image156.png"/><Relationship Id="rId19" Type="http://schemas.openxmlformats.org/officeDocument/2006/relationships/customXml" Target="../ink/ink95.xml"/><Relationship Id="rId14" Type="http://schemas.openxmlformats.org/officeDocument/2006/relationships/image" Target="../media/image122.png"/><Relationship Id="rId30" Type="http://schemas.openxmlformats.org/officeDocument/2006/relationships/image" Target="../media/image130.png"/><Relationship Id="rId35" Type="http://schemas.openxmlformats.org/officeDocument/2006/relationships/customXml" Target="../ink/ink103.xml"/><Relationship Id="rId56" Type="http://schemas.openxmlformats.org/officeDocument/2006/relationships/image" Target="../media/image143.png"/><Relationship Id="rId77" Type="http://schemas.openxmlformats.org/officeDocument/2006/relationships/customXml" Target="../ink/ink124.xml"/><Relationship Id="rId100" Type="http://schemas.openxmlformats.org/officeDocument/2006/relationships/customXml" Target="../ink/ink134.xml"/><Relationship Id="rId105" Type="http://schemas.openxmlformats.org/officeDocument/2006/relationships/image" Target="../media/image169.png"/><Relationship Id="rId8" Type="http://schemas.openxmlformats.org/officeDocument/2006/relationships/image" Target="../media/image119.png"/><Relationship Id="rId51" Type="http://schemas.openxmlformats.org/officeDocument/2006/relationships/customXml" Target="../ink/ink111.xml"/><Relationship Id="rId72" Type="http://schemas.openxmlformats.org/officeDocument/2006/relationships/image" Target="../media/image151.png"/><Relationship Id="rId93" Type="http://schemas.openxmlformats.org/officeDocument/2006/relationships/customXml" Target="../ink/ink132.xml"/><Relationship Id="rId98" Type="http://schemas.openxmlformats.org/officeDocument/2006/relationships/image" Target="../media/image165.png"/><Relationship Id="rId3" Type="http://schemas.openxmlformats.org/officeDocument/2006/relationships/image" Target="../media/image116.png"/><Relationship Id="rId25" Type="http://schemas.openxmlformats.org/officeDocument/2006/relationships/customXml" Target="../ink/ink98.xml"/><Relationship Id="rId46" Type="http://schemas.openxmlformats.org/officeDocument/2006/relationships/image" Target="../media/image138.png"/><Relationship Id="rId67" Type="http://schemas.openxmlformats.org/officeDocument/2006/relationships/customXml" Target="../ink/ink1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customXml" Target="../ink/ink141.xml"/><Relationship Id="rId18" Type="http://schemas.openxmlformats.org/officeDocument/2006/relationships/image" Target="../media/image180.png"/><Relationship Id="rId26" Type="http://schemas.openxmlformats.org/officeDocument/2006/relationships/image" Target="../media/image184.png"/><Relationship Id="rId3" Type="http://schemas.openxmlformats.org/officeDocument/2006/relationships/image" Target="../media/image171.png"/><Relationship Id="rId21" Type="http://schemas.openxmlformats.org/officeDocument/2006/relationships/customXml" Target="../ink/ink145.xml"/><Relationship Id="rId7" Type="http://schemas.openxmlformats.org/officeDocument/2006/relationships/customXml" Target="../ink/ink139.xml"/><Relationship Id="rId12" Type="http://schemas.openxmlformats.org/officeDocument/2006/relationships/image" Target="../media/image177.png"/><Relationship Id="rId17" Type="http://schemas.openxmlformats.org/officeDocument/2006/relationships/customXml" Target="../ink/ink143.xml"/><Relationship Id="rId25" Type="http://schemas.openxmlformats.org/officeDocument/2006/relationships/customXml" Target="../ink/ink147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79.png"/><Relationship Id="rId20" Type="http://schemas.openxmlformats.org/officeDocument/2006/relationships/image" Target="../media/image181.png"/><Relationship Id="rId29" Type="http://schemas.openxmlformats.org/officeDocument/2006/relationships/customXml" Target="../ink/ink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6.png"/><Relationship Id="rId24" Type="http://schemas.openxmlformats.org/officeDocument/2006/relationships/image" Target="../media/image183.png"/><Relationship Id="rId5" Type="http://schemas.openxmlformats.org/officeDocument/2006/relationships/customXml" Target="../ink/ink138.xml"/><Relationship Id="rId15" Type="http://schemas.openxmlformats.org/officeDocument/2006/relationships/customXml" Target="../ink/ink142.xml"/><Relationship Id="rId23" Type="http://schemas.openxmlformats.org/officeDocument/2006/relationships/customXml" Target="../ink/ink146.xml"/><Relationship Id="rId28" Type="http://schemas.openxmlformats.org/officeDocument/2006/relationships/image" Target="../media/image185.png"/><Relationship Id="rId10" Type="http://schemas.openxmlformats.org/officeDocument/2006/relationships/customXml" Target="../ink/ink140.xml"/><Relationship Id="rId19" Type="http://schemas.openxmlformats.org/officeDocument/2006/relationships/customXml" Target="../ink/ink144.xml"/><Relationship Id="rId4" Type="http://schemas.openxmlformats.org/officeDocument/2006/relationships/image" Target="../media/image172.png"/><Relationship Id="rId9" Type="http://schemas.openxmlformats.org/officeDocument/2006/relationships/image" Target="../media/image175.png"/><Relationship Id="rId14" Type="http://schemas.openxmlformats.org/officeDocument/2006/relationships/image" Target="../media/image178.png"/><Relationship Id="rId22" Type="http://schemas.openxmlformats.org/officeDocument/2006/relationships/image" Target="../media/image182.png"/><Relationship Id="rId27" Type="http://schemas.openxmlformats.org/officeDocument/2006/relationships/customXml" Target="../ink/ink148.xml"/><Relationship Id="rId30" Type="http://schemas.openxmlformats.org/officeDocument/2006/relationships/image" Target="../media/image18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customXml" Target="../ink/ink153.xml"/><Relationship Id="rId18" Type="http://schemas.openxmlformats.org/officeDocument/2006/relationships/image" Target="../media/image196.png"/><Relationship Id="rId26" Type="http://schemas.openxmlformats.org/officeDocument/2006/relationships/image" Target="../media/image200.png"/><Relationship Id="rId3" Type="http://schemas.openxmlformats.org/officeDocument/2006/relationships/image" Target="../media/image187.png"/><Relationship Id="rId21" Type="http://schemas.openxmlformats.org/officeDocument/2006/relationships/customXml" Target="../ink/ink157.xml"/><Relationship Id="rId7" Type="http://schemas.openxmlformats.org/officeDocument/2006/relationships/image" Target="../media/image189.png"/><Relationship Id="rId12" Type="http://schemas.openxmlformats.org/officeDocument/2006/relationships/image" Target="../media/image193.png"/><Relationship Id="rId17" Type="http://schemas.openxmlformats.org/officeDocument/2006/relationships/customXml" Target="../ink/ink155.xml"/><Relationship Id="rId25" Type="http://schemas.openxmlformats.org/officeDocument/2006/relationships/customXml" Target="../ink/ink159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95.png"/><Relationship Id="rId20" Type="http://schemas.openxmlformats.org/officeDocument/2006/relationships/image" Target="../media/image197.png"/><Relationship Id="rId29" Type="http://schemas.openxmlformats.org/officeDocument/2006/relationships/customXml" Target="../ink/ink16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1.xml"/><Relationship Id="rId11" Type="http://schemas.openxmlformats.org/officeDocument/2006/relationships/image" Target="../media/image192.png"/><Relationship Id="rId24" Type="http://schemas.openxmlformats.org/officeDocument/2006/relationships/image" Target="../media/image199.png"/><Relationship Id="rId32" Type="http://schemas.openxmlformats.org/officeDocument/2006/relationships/image" Target="../media/image203.png"/><Relationship Id="rId5" Type="http://schemas.openxmlformats.org/officeDocument/2006/relationships/image" Target="../media/image188.png"/><Relationship Id="rId15" Type="http://schemas.openxmlformats.org/officeDocument/2006/relationships/customXml" Target="../ink/ink154.xml"/><Relationship Id="rId23" Type="http://schemas.openxmlformats.org/officeDocument/2006/relationships/customXml" Target="../ink/ink158.xml"/><Relationship Id="rId28" Type="http://schemas.openxmlformats.org/officeDocument/2006/relationships/image" Target="../media/image201.png"/><Relationship Id="rId10" Type="http://schemas.openxmlformats.org/officeDocument/2006/relationships/image" Target="../media/image191.png"/><Relationship Id="rId19" Type="http://schemas.openxmlformats.org/officeDocument/2006/relationships/customXml" Target="../ink/ink156.xml"/><Relationship Id="rId31" Type="http://schemas.openxmlformats.org/officeDocument/2006/relationships/customXml" Target="../ink/ink162.xml"/><Relationship Id="rId4" Type="http://schemas.openxmlformats.org/officeDocument/2006/relationships/customXml" Target="../ink/ink150.xml"/><Relationship Id="rId9" Type="http://schemas.openxmlformats.org/officeDocument/2006/relationships/customXml" Target="../ink/ink152.xml"/><Relationship Id="rId14" Type="http://schemas.openxmlformats.org/officeDocument/2006/relationships/image" Target="../media/image194.png"/><Relationship Id="rId22" Type="http://schemas.openxmlformats.org/officeDocument/2006/relationships/image" Target="../media/image198.png"/><Relationship Id="rId27" Type="http://schemas.openxmlformats.org/officeDocument/2006/relationships/customXml" Target="../ink/ink160.xml"/><Relationship Id="rId30" Type="http://schemas.openxmlformats.org/officeDocument/2006/relationships/image" Target="../media/image2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aper airplane in a circle&#10;&#10;AI-generated content may be incorrect.">
            <a:extLst>
              <a:ext uri="{FF2B5EF4-FFF2-40B4-BE49-F238E27FC236}">
                <a16:creationId xmlns:a16="http://schemas.microsoft.com/office/drawing/2014/main" id="{A7EC6143-C440-F0D9-21CC-F303EC138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8192">
            <a:off x="2526323" y="741864"/>
            <a:ext cx="2432538" cy="2432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A5421-49D4-0F79-C1A7-7485AE6FF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625" y="1600200"/>
            <a:ext cx="9144000" cy="2387600"/>
          </a:xfrm>
        </p:spPr>
        <p:txBody>
          <a:bodyPr/>
          <a:lstStyle/>
          <a:p>
            <a:r>
              <a:rPr lang="uk-UA" b="1" dirty="0"/>
              <a:t>Мій </a:t>
            </a:r>
            <a:r>
              <a:rPr lang="en-US" b="1" dirty="0"/>
              <a:t>Telegram</a:t>
            </a:r>
            <a:br>
              <a:rPr lang="en-US" b="1" dirty="0"/>
            </a:br>
            <a:endParaRPr lang="uk-UA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178EF-40B7-9E40-9980-7185A1B963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№</a:t>
            </a:r>
            <a:r>
              <a:rPr lang="uk-UA" dirty="0"/>
              <a:t>6</a:t>
            </a:r>
            <a:endParaRPr lang="en-US" dirty="0"/>
          </a:p>
          <a:p>
            <a:r>
              <a:rPr lang="uk-UA" dirty="0"/>
              <a:t>Серверна частина та покращення коду</a:t>
            </a:r>
          </a:p>
        </p:txBody>
      </p:sp>
    </p:spTree>
    <p:extLst>
      <p:ext uri="{BB962C8B-B14F-4D97-AF65-F5344CB8AC3E}">
        <p14:creationId xmlns:p14="http://schemas.microsoft.com/office/powerpoint/2010/main" val="2362307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0D080-C48F-9505-6BC1-848158B21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2076347B-7309-99B1-4918-DE5001051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333" y="3997884"/>
            <a:ext cx="3075865" cy="2672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CB07EB-50EE-C38F-CAF4-470834CDD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48" y="144218"/>
            <a:ext cx="6115904" cy="3496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08FD47-85F0-BE4C-1443-53555FA44B30}"/>
              </a:ext>
            </a:extLst>
          </p:cNvPr>
          <p:cNvSpPr txBox="1"/>
          <p:nvPr/>
        </p:nvSpPr>
        <p:spPr>
          <a:xfrm>
            <a:off x="6531510" y="144218"/>
            <a:ext cx="437779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В нашому головному класі обновки з </a:t>
            </a:r>
            <a:r>
              <a:rPr lang="en-US" dirty="0"/>
              <a:t>Spring – </a:t>
            </a:r>
            <a:r>
              <a:rPr lang="ru-RU" dirty="0"/>
              <a:t>ми засову</a:t>
            </a:r>
            <a:r>
              <a:rPr lang="uk-UA" dirty="0"/>
              <a:t>ємо наш </a:t>
            </a:r>
            <a:r>
              <a:rPr lang="en-US" dirty="0"/>
              <a:t>stage </a:t>
            </a:r>
            <a:r>
              <a:rPr lang="ru-RU" dirty="0"/>
              <a:t>до </a:t>
            </a:r>
            <a:r>
              <a:rPr lang="uk-UA" dirty="0"/>
              <a:t>контексту програми.</a:t>
            </a:r>
          </a:p>
          <a:p>
            <a:endParaRPr lang="uk-UA" dirty="0"/>
          </a:p>
          <a:p>
            <a:r>
              <a:rPr lang="uk-UA" dirty="0"/>
              <a:t>Але коли запустимо, інтерфейсу не побачимо.</a:t>
            </a:r>
          </a:p>
          <a:p>
            <a:endParaRPr lang="uk-UA" dirty="0"/>
          </a:p>
          <a:p>
            <a:r>
              <a:rPr lang="uk-UA" dirty="0"/>
              <a:t>По перше забули додати потік до </a:t>
            </a:r>
            <a:r>
              <a:rPr lang="en-US" dirty="0" err="1"/>
              <a:t>LoginUI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ru-RU" dirty="0"/>
              <a:t>По друге, </a:t>
            </a:r>
            <a:r>
              <a:rPr lang="en-US" dirty="0"/>
              <a:t>start </a:t>
            </a:r>
            <a:r>
              <a:rPr lang="ru-RU" dirty="0"/>
              <a:t>не запускає нічого.</a:t>
            </a:r>
          </a:p>
          <a:p>
            <a:r>
              <a:rPr lang="ru-RU" dirty="0"/>
              <a:t>Маємо далі </a:t>
            </a:r>
            <a:r>
              <a:rPr lang="uk-UA" dirty="0"/>
              <a:t>створити «запускач» для інтерфейсів.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534AB1-9015-F619-C924-F53B99B77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298" y="4324310"/>
            <a:ext cx="2676558" cy="7683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30E252-D42C-1D1E-525D-91ED1EE96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298" y="5252680"/>
            <a:ext cx="2676558" cy="634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5B684E-A945-6244-AE3F-5C58B8F8D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1562" y="4292488"/>
            <a:ext cx="1800476" cy="8002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7427059-9541-B9D4-F799-815960D3EEFD}"/>
              </a:ext>
            </a:extLst>
          </p:cNvPr>
          <p:cNvGrpSpPr/>
          <p:nvPr/>
        </p:nvGrpSpPr>
        <p:grpSpPr>
          <a:xfrm>
            <a:off x="5130680" y="2336940"/>
            <a:ext cx="240120" cy="387360"/>
            <a:chOff x="5130680" y="2336940"/>
            <a:chExt cx="240120" cy="38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7F25E7A-1663-FEC0-90FE-067EE3D11681}"/>
                    </a:ext>
                  </a:extLst>
                </p14:cNvPr>
                <p14:cNvContentPartPr/>
                <p14:nvPr/>
              </p14:nvContentPartPr>
              <p14:xfrm>
                <a:off x="5143640" y="2336940"/>
                <a:ext cx="127440" cy="387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7F25E7A-1663-FEC0-90FE-067EE3D1168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37520" y="2330820"/>
                  <a:ext cx="13968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4A239E7-7D25-F2EB-199F-D2D34E6CAC70}"/>
                    </a:ext>
                  </a:extLst>
                </p14:cNvPr>
                <p14:cNvContentPartPr/>
                <p14:nvPr/>
              </p14:nvContentPartPr>
              <p14:xfrm>
                <a:off x="5130680" y="2704140"/>
                <a:ext cx="240120" cy="14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4A239E7-7D25-F2EB-199F-D2D34E6CAC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24560" y="2698020"/>
                  <a:ext cx="252360" cy="2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BD5FA17-E5D5-0E34-FB50-5A3D5A1FED8F}"/>
                  </a:ext>
                </a:extLst>
              </p14:cNvPr>
              <p14:cNvContentPartPr/>
              <p14:nvPr/>
            </p14:nvContentPartPr>
            <p14:xfrm>
              <a:off x="2360120" y="4290300"/>
              <a:ext cx="218520" cy="2836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BD5FA17-E5D5-0E34-FB50-5A3D5A1FED8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54000" y="4284180"/>
                <a:ext cx="23076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E1EE480-BE37-2098-5697-83907AAF2933}"/>
                  </a:ext>
                </a:extLst>
              </p14:cNvPr>
              <p14:cNvContentPartPr/>
              <p14:nvPr/>
            </p14:nvContentPartPr>
            <p14:xfrm>
              <a:off x="2311160" y="5306580"/>
              <a:ext cx="179640" cy="2448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E1EE480-BE37-2098-5697-83907AAF293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05040" y="5300460"/>
                <a:ext cx="19188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6970F4E-BF14-60CF-3794-7DFB529F8B47}"/>
                  </a:ext>
                </a:extLst>
              </p14:cNvPr>
              <p14:cNvContentPartPr/>
              <p14:nvPr/>
            </p14:nvContentPartPr>
            <p14:xfrm>
              <a:off x="379760" y="5232060"/>
              <a:ext cx="1134360" cy="3445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6970F4E-BF14-60CF-3794-7DFB529F8B4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3640" y="5225940"/>
                <a:ext cx="114660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9014632-4A38-196D-B500-1CBABEDB3AAD}"/>
                  </a:ext>
                </a:extLst>
              </p14:cNvPr>
              <p14:cNvContentPartPr/>
              <p14:nvPr/>
            </p14:nvContentPartPr>
            <p14:xfrm>
              <a:off x="218120" y="4279860"/>
              <a:ext cx="1343880" cy="4320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9014632-4A38-196D-B500-1CBABEDB3AA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2000" y="4273740"/>
                <a:ext cx="135612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7BB6A3E-C4DE-2E0A-CF4B-1A09F472EDFB}"/>
                  </a:ext>
                </a:extLst>
              </p14:cNvPr>
              <p14:cNvContentPartPr/>
              <p14:nvPr/>
            </p14:nvContentPartPr>
            <p14:xfrm>
              <a:off x="4768160" y="4241700"/>
              <a:ext cx="163080" cy="354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7BB6A3E-C4DE-2E0A-CF4B-1A09F472EDF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62040" y="4235580"/>
                <a:ext cx="175320" cy="36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3DA628D7-CCE3-3B9A-0AD3-F79A46AA7DD7}"/>
              </a:ext>
            </a:extLst>
          </p:cNvPr>
          <p:cNvGrpSpPr/>
          <p:nvPr/>
        </p:nvGrpSpPr>
        <p:grpSpPr>
          <a:xfrm>
            <a:off x="3720200" y="5167980"/>
            <a:ext cx="1256400" cy="306720"/>
            <a:chOff x="3720200" y="5167980"/>
            <a:chExt cx="1256400" cy="3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57E0579-FC26-AAD3-27CD-7B478553AF87}"/>
                    </a:ext>
                  </a:extLst>
                </p14:cNvPr>
                <p14:cNvContentPartPr/>
                <p14:nvPr/>
              </p14:nvContentPartPr>
              <p14:xfrm>
                <a:off x="3720200" y="5242500"/>
                <a:ext cx="200160" cy="169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57E0579-FC26-AAD3-27CD-7B478553AF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14080" y="5236380"/>
                  <a:ext cx="212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D070905-5773-944A-A267-C79B1A3B3029}"/>
                    </a:ext>
                  </a:extLst>
                </p14:cNvPr>
                <p14:cNvContentPartPr/>
                <p14:nvPr/>
              </p14:nvContentPartPr>
              <p14:xfrm>
                <a:off x="3974360" y="5219460"/>
                <a:ext cx="26640" cy="176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D070905-5773-944A-A267-C79B1A3B302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68240" y="5213340"/>
                  <a:ext cx="38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D3B838A-E622-E576-6631-32304F7D1E0F}"/>
                    </a:ext>
                  </a:extLst>
                </p14:cNvPr>
                <p14:cNvContentPartPr/>
                <p14:nvPr/>
              </p14:nvContentPartPr>
              <p14:xfrm>
                <a:off x="3885800" y="5218740"/>
                <a:ext cx="136080" cy="39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D3B838A-E622-E576-6631-32304F7D1E0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79680" y="5212620"/>
                  <a:ext cx="1483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6F912F2-5748-AB3F-7FA1-3A9AE9EE23A1}"/>
                    </a:ext>
                  </a:extLst>
                </p14:cNvPr>
                <p14:cNvContentPartPr/>
                <p14:nvPr/>
              </p14:nvContentPartPr>
              <p14:xfrm>
                <a:off x="4038440" y="5167980"/>
                <a:ext cx="192600" cy="268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6F912F2-5748-AB3F-7FA1-3A9AE9EE23A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32320" y="5161860"/>
                  <a:ext cx="2048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667905E-DA5F-BFF4-7574-9E98CD244A54}"/>
                    </a:ext>
                  </a:extLst>
                </p14:cNvPr>
                <p14:cNvContentPartPr/>
                <p14:nvPr/>
              </p14:nvContentPartPr>
              <p14:xfrm>
                <a:off x="4202600" y="5269140"/>
                <a:ext cx="130320" cy="129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667905E-DA5F-BFF4-7574-9E98CD244A5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96480" y="5263020"/>
                  <a:ext cx="142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51D8902-F88F-31F0-788B-D155AB7F9B7C}"/>
                    </a:ext>
                  </a:extLst>
                </p14:cNvPr>
                <p14:cNvContentPartPr/>
                <p14:nvPr/>
              </p14:nvContentPartPr>
              <p14:xfrm>
                <a:off x="4393760" y="5270580"/>
                <a:ext cx="38160" cy="204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51D8902-F88F-31F0-788B-D155AB7F9B7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87640" y="5264460"/>
                  <a:ext cx="50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CE91D83-C85F-D459-9121-6625C5C9007B}"/>
                    </a:ext>
                  </a:extLst>
                </p14:cNvPr>
                <p14:cNvContentPartPr/>
                <p14:nvPr/>
              </p14:nvContentPartPr>
              <p14:xfrm>
                <a:off x="4393760" y="5183100"/>
                <a:ext cx="292320" cy="213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CE91D83-C85F-D459-9121-6625C5C9007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87640" y="5176980"/>
                  <a:ext cx="3045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5A71DD2-DB20-151A-8AC3-9A443F611598}"/>
                    </a:ext>
                  </a:extLst>
                </p14:cNvPr>
                <p14:cNvContentPartPr/>
                <p14:nvPr/>
              </p14:nvContentPartPr>
              <p14:xfrm>
                <a:off x="4762400" y="5245020"/>
                <a:ext cx="11880" cy="114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5A71DD2-DB20-151A-8AC3-9A443F6115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56280" y="5238900"/>
                  <a:ext cx="24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BBC5D1C-BFA3-1578-D0CA-C6210EF210F2}"/>
                    </a:ext>
                  </a:extLst>
                </p14:cNvPr>
                <p14:cNvContentPartPr/>
                <p14:nvPr/>
              </p14:nvContentPartPr>
              <p14:xfrm>
                <a:off x="4711640" y="5219460"/>
                <a:ext cx="264960" cy="179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BBC5D1C-BFA3-1578-D0CA-C6210EF210F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05520" y="5213340"/>
                  <a:ext cx="27720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463E29-E821-BDA9-F406-5A6119A7DE33}"/>
              </a:ext>
            </a:extLst>
          </p:cNvPr>
          <p:cNvGrpSpPr/>
          <p:nvPr/>
        </p:nvGrpSpPr>
        <p:grpSpPr>
          <a:xfrm>
            <a:off x="7645280" y="4583700"/>
            <a:ext cx="189360" cy="256320"/>
            <a:chOff x="7645280" y="4583700"/>
            <a:chExt cx="189360" cy="25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7959FF8-F108-25E8-D4E5-42EC18A9E31A}"/>
                    </a:ext>
                  </a:extLst>
                </p14:cNvPr>
                <p14:cNvContentPartPr/>
                <p14:nvPr/>
              </p14:nvContentPartPr>
              <p14:xfrm>
                <a:off x="7646720" y="4622580"/>
                <a:ext cx="151920" cy="217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7959FF8-F108-25E8-D4E5-42EC18A9E31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40600" y="4616460"/>
                  <a:ext cx="1641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E8691F5-DBEB-C6B4-5AE9-A2C11AB5A5B5}"/>
                    </a:ext>
                  </a:extLst>
                </p14:cNvPr>
                <p14:cNvContentPartPr/>
                <p14:nvPr/>
              </p14:nvContentPartPr>
              <p14:xfrm>
                <a:off x="7645280" y="4583700"/>
                <a:ext cx="189360" cy="39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E8691F5-DBEB-C6B4-5AE9-A2C11AB5A5B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39160" y="4577580"/>
                  <a:ext cx="20160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7F36127-A863-08B8-86EA-857DF6E5E312}"/>
                  </a:ext>
                </a:extLst>
              </p14:cNvPr>
              <p14:cNvContentPartPr/>
              <p14:nvPr/>
            </p14:nvContentPartPr>
            <p14:xfrm>
              <a:off x="4913277" y="4996600"/>
              <a:ext cx="614520" cy="1591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7F36127-A863-08B8-86EA-857DF6E5E31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907157" y="4990480"/>
                <a:ext cx="626760" cy="171360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719973E1-8661-8BA8-FE40-28F9B9C7BB42}"/>
              </a:ext>
            </a:extLst>
          </p:cNvPr>
          <p:cNvSpPr txBox="1"/>
          <p:nvPr/>
        </p:nvSpPr>
        <p:spPr>
          <a:xfrm>
            <a:off x="8423482" y="4291330"/>
            <a:ext cx="34360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600" dirty="0"/>
              <a:t>Ми створили «літаючий» у контексті сервіс для завантаження необхідних інтерфейсів.</a:t>
            </a:r>
          </a:p>
          <a:p>
            <a:endParaRPr lang="uk-UA" sz="1600" dirty="0"/>
          </a:p>
          <a:p>
            <a:r>
              <a:rPr lang="uk-UA" sz="1600" dirty="0"/>
              <a:t>Є можливість отримувати та вставляти наше вікно </a:t>
            </a:r>
            <a:r>
              <a:rPr lang="en-US" sz="1600" dirty="0"/>
              <a:t>Stage.</a:t>
            </a:r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1410116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0F17EA6B-71FB-58E1-BA69-8F1D1507D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210" y="176320"/>
            <a:ext cx="4333875" cy="3819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1EBB4C-E66F-16A1-7000-7E71DD085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" y="144462"/>
            <a:ext cx="5962650" cy="402907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C4FC9EC-FC4C-051E-DECA-8481DB49A666}"/>
              </a:ext>
            </a:extLst>
          </p:cNvPr>
          <p:cNvGrpSpPr/>
          <p:nvPr/>
        </p:nvGrpSpPr>
        <p:grpSpPr>
          <a:xfrm>
            <a:off x="4749440" y="1451340"/>
            <a:ext cx="265680" cy="315360"/>
            <a:chOff x="4749440" y="1451340"/>
            <a:chExt cx="265680" cy="31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F9953BF-083A-EC1F-3F83-9E06F7E56579}"/>
                    </a:ext>
                  </a:extLst>
                </p14:cNvPr>
                <p14:cNvContentPartPr/>
                <p14:nvPr/>
              </p14:nvContentPartPr>
              <p14:xfrm>
                <a:off x="4749440" y="1451340"/>
                <a:ext cx="165960" cy="274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F9953BF-083A-EC1F-3F83-9E06F7E5657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43320" y="1445220"/>
                  <a:ext cx="1782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3F1521D-49DB-B918-D1D1-FF6140AFD257}"/>
                    </a:ext>
                  </a:extLst>
                </p14:cNvPr>
                <p14:cNvContentPartPr/>
                <p14:nvPr/>
              </p14:nvContentPartPr>
              <p14:xfrm>
                <a:off x="4749440" y="1751220"/>
                <a:ext cx="265680" cy="15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3F1521D-49DB-B918-D1D1-FF6140AFD25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43320" y="1745100"/>
                  <a:ext cx="2779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205DABC-665F-E0F7-5E59-499BE870DAAF}"/>
              </a:ext>
            </a:extLst>
          </p:cNvPr>
          <p:cNvGrpSpPr/>
          <p:nvPr/>
        </p:nvGrpSpPr>
        <p:grpSpPr>
          <a:xfrm>
            <a:off x="4368200" y="2395960"/>
            <a:ext cx="1452240" cy="825840"/>
            <a:chOff x="4368200" y="2395960"/>
            <a:chExt cx="1452240" cy="82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DE9E0D7-AE00-77EA-F864-9EEF89F25D32}"/>
                    </a:ext>
                  </a:extLst>
                </p14:cNvPr>
                <p14:cNvContentPartPr/>
                <p14:nvPr/>
              </p14:nvContentPartPr>
              <p14:xfrm>
                <a:off x="4368200" y="2462920"/>
                <a:ext cx="167400" cy="329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DE9E0D7-AE00-77EA-F864-9EEF89F25D3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62080" y="2456800"/>
                  <a:ext cx="1796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24C5999-26B2-C041-F181-5E222088A0A8}"/>
                    </a:ext>
                  </a:extLst>
                </p14:cNvPr>
                <p14:cNvContentPartPr/>
                <p14:nvPr/>
              </p14:nvContentPartPr>
              <p14:xfrm>
                <a:off x="4571600" y="2590720"/>
                <a:ext cx="127080" cy="139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24C5999-26B2-C041-F181-5E222088A0A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65480" y="2584600"/>
                  <a:ext cx="139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35A5C43-3EC2-8187-0848-1A1A4207D93D}"/>
                    </a:ext>
                  </a:extLst>
                </p14:cNvPr>
                <p14:cNvContentPartPr/>
                <p14:nvPr/>
              </p14:nvContentPartPr>
              <p14:xfrm>
                <a:off x="4696880" y="2541400"/>
                <a:ext cx="153000" cy="349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35A5C43-3EC2-8187-0848-1A1A4207D93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90760" y="2535280"/>
                  <a:ext cx="1652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8C5B75A-EA0A-E5C9-0329-AED4C72CBCB0}"/>
                    </a:ext>
                  </a:extLst>
                </p14:cNvPr>
                <p14:cNvContentPartPr/>
                <p14:nvPr/>
              </p14:nvContentPartPr>
              <p14:xfrm>
                <a:off x="4889120" y="2565160"/>
                <a:ext cx="34560" cy="130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8C5B75A-EA0A-E5C9-0329-AED4C72CBCB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83000" y="2559040"/>
                  <a:ext cx="468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2259622-DECE-2F0F-A464-26A6D9F3B039}"/>
                    </a:ext>
                  </a:extLst>
                </p14:cNvPr>
                <p14:cNvContentPartPr/>
                <p14:nvPr/>
              </p14:nvContentPartPr>
              <p14:xfrm>
                <a:off x="4876520" y="2463640"/>
                <a:ext cx="12960" cy="8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2259622-DECE-2F0F-A464-26A6D9F3B03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70400" y="2457520"/>
                  <a:ext cx="252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9DDE39E-103E-487A-0327-91C1C50C34DD}"/>
                    </a:ext>
                  </a:extLst>
                </p14:cNvPr>
                <p14:cNvContentPartPr/>
                <p14:nvPr/>
              </p14:nvContentPartPr>
              <p14:xfrm>
                <a:off x="4965440" y="2451040"/>
                <a:ext cx="10440" cy="37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9DDE39E-103E-487A-0327-91C1C50C34D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59320" y="2444920"/>
                  <a:ext cx="22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7D57F4C-064C-3318-1E96-791FEABA0AA4}"/>
                    </a:ext>
                  </a:extLst>
                </p14:cNvPr>
                <p14:cNvContentPartPr/>
                <p14:nvPr/>
              </p14:nvContentPartPr>
              <p14:xfrm>
                <a:off x="4939880" y="2464000"/>
                <a:ext cx="204480" cy="475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7D57F4C-064C-3318-1E96-791FEABA0AA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33760" y="2457880"/>
                  <a:ext cx="21672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677BD90-54DE-ABA1-3487-EDAC40F72616}"/>
                    </a:ext>
                  </a:extLst>
                </p14:cNvPr>
                <p14:cNvContentPartPr/>
                <p14:nvPr/>
              </p14:nvContentPartPr>
              <p14:xfrm>
                <a:off x="5140400" y="2464000"/>
                <a:ext cx="165600" cy="140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677BD90-54DE-ABA1-3487-EDAC40F7261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134280" y="2457880"/>
                  <a:ext cx="177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F119BB1-A847-DAE8-FA2F-F73E4BC2A5F4}"/>
                    </a:ext>
                  </a:extLst>
                </p14:cNvPr>
                <p14:cNvContentPartPr/>
                <p14:nvPr/>
              </p14:nvContentPartPr>
              <p14:xfrm>
                <a:off x="5319680" y="2401360"/>
                <a:ext cx="78480" cy="176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F119BB1-A847-DAE8-FA2F-F73E4BC2A5F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13560" y="2395240"/>
                  <a:ext cx="90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2C14C25-7D35-7B64-4273-A409E7FF926F}"/>
                    </a:ext>
                  </a:extLst>
                </p14:cNvPr>
                <p14:cNvContentPartPr/>
                <p14:nvPr/>
              </p14:nvContentPartPr>
              <p14:xfrm>
                <a:off x="5308160" y="2488840"/>
                <a:ext cx="11340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2C14C25-7D35-7B64-4273-A409E7FF926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02040" y="2482720"/>
                  <a:ext cx="1256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2C41F6F-4904-0F13-E19B-CC364C0C3C03}"/>
                    </a:ext>
                  </a:extLst>
                </p14:cNvPr>
                <p14:cNvContentPartPr/>
                <p14:nvPr/>
              </p14:nvContentPartPr>
              <p14:xfrm>
                <a:off x="5435240" y="2395960"/>
                <a:ext cx="385200" cy="144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2C41F6F-4904-0F13-E19B-CC364C0C3C0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429120" y="2389840"/>
                  <a:ext cx="3974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DD83BAF-50D6-B79A-21EE-5E2D1B73C2C8}"/>
                    </a:ext>
                  </a:extLst>
                </p14:cNvPr>
                <p14:cNvContentPartPr/>
                <p14:nvPr/>
              </p14:nvContentPartPr>
              <p14:xfrm>
                <a:off x="4787960" y="3022360"/>
                <a:ext cx="26280" cy="199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DD83BAF-50D6-B79A-21EE-5E2D1B73C2C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81840" y="3016240"/>
                  <a:ext cx="385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8E0BFA0-6929-FE88-813A-5D7C61D4DF7A}"/>
                    </a:ext>
                  </a:extLst>
                </p14:cNvPr>
                <p14:cNvContentPartPr/>
                <p14:nvPr/>
              </p14:nvContentPartPr>
              <p14:xfrm>
                <a:off x="4811720" y="2920840"/>
                <a:ext cx="245880" cy="217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8E0BFA0-6929-FE88-813A-5D7C61D4DF7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805600" y="2914720"/>
                  <a:ext cx="258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501F512-8FD2-3501-E209-422C9A919F2F}"/>
                    </a:ext>
                  </a:extLst>
                </p14:cNvPr>
                <p14:cNvContentPartPr/>
                <p14:nvPr/>
              </p14:nvContentPartPr>
              <p14:xfrm>
                <a:off x="5154800" y="2882680"/>
                <a:ext cx="112680" cy="313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501F512-8FD2-3501-E209-422C9A919F2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148680" y="2876560"/>
                  <a:ext cx="12492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CA1A77A-463C-F240-6F62-B0D296976F97}"/>
                  </a:ext>
                </a:extLst>
              </p14:cNvPr>
              <p14:cNvContentPartPr/>
              <p14:nvPr/>
            </p14:nvContentPartPr>
            <p14:xfrm>
              <a:off x="2260040" y="5270200"/>
              <a:ext cx="360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CA1A77A-463C-F240-6F62-B0D296976F9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253920" y="526408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2218E7B-8A8E-80EB-B810-28DA82A8098E}"/>
                  </a:ext>
                </a:extLst>
              </p14:cNvPr>
              <p14:cNvContentPartPr/>
              <p14:nvPr/>
            </p14:nvContentPartPr>
            <p14:xfrm>
              <a:off x="3348320" y="3606280"/>
              <a:ext cx="259920" cy="8683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2218E7B-8A8E-80EB-B810-28DA82A8098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342200" y="3600160"/>
                <a:ext cx="272160" cy="88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365C20E-C747-DB26-06D1-26803B4D5611}"/>
                  </a:ext>
                </a:extLst>
              </p14:cNvPr>
              <p14:cNvContentPartPr/>
              <p14:nvPr/>
            </p14:nvContentPartPr>
            <p14:xfrm>
              <a:off x="10680280" y="3763357"/>
              <a:ext cx="266400" cy="3466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365C20E-C747-DB26-06D1-26803B4D561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674160" y="3757237"/>
                <a:ext cx="278640" cy="35892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726C65E-445C-3E99-5D5C-A631F19B428E}"/>
              </a:ext>
            </a:extLst>
          </p:cNvPr>
          <p:cNvSpPr txBox="1"/>
          <p:nvPr/>
        </p:nvSpPr>
        <p:spPr>
          <a:xfrm>
            <a:off x="7950200" y="5683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8608A94-ABF2-D032-31A7-7DDEF848B45E}"/>
              </a:ext>
            </a:extLst>
          </p:cNvPr>
          <p:cNvSpPr txBox="1"/>
          <p:nvPr/>
        </p:nvSpPr>
        <p:spPr>
          <a:xfrm>
            <a:off x="6929980" y="4783975"/>
            <a:ext cx="4431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Вставляємо код як на картинці. Цей метод зчитає та запустить </a:t>
            </a:r>
            <a:r>
              <a:rPr lang="en-US" dirty="0"/>
              <a:t>login</a:t>
            </a:r>
            <a:r>
              <a:rPr lang="uk-UA" dirty="0"/>
              <a:t> інтерфейс.</a:t>
            </a:r>
          </a:p>
          <a:p>
            <a:endParaRPr lang="uk-UA" dirty="0"/>
          </a:p>
          <a:p>
            <a:r>
              <a:rPr lang="uk-UA" dirty="0"/>
              <a:t>Ще ми спеціально видалили вебсокет на картинці 2, далі його зробимо в сервісі.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04B441-A753-8C2E-D676-1256A97529DC}"/>
                  </a:ext>
                </a:extLst>
              </p14:cNvPr>
              <p14:cNvContentPartPr/>
              <p14:nvPr/>
            </p14:nvContentPartPr>
            <p14:xfrm>
              <a:off x="7950200" y="348260"/>
              <a:ext cx="802080" cy="561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04B441-A753-8C2E-D676-1256A97529D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944080" y="342140"/>
                <a:ext cx="8143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FC9D6B4-7D34-9AC1-3CB4-574704621D48}"/>
                  </a:ext>
                </a:extLst>
              </p14:cNvPr>
              <p14:cNvContentPartPr/>
              <p14:nvPr/>
            </p14:nvContentPartPr>
            <p14:xfrm>
              <a:off x="1274360" y="367100"/>
              <a:ext cx="479160" cy="522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FC9D6B4-7D34-9AC1-3CB4-574704621D4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268240" y="360980"/>
                <a:ext cx="4914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80ED2FEB-76B3-4D6E-97AA-851AF2E378FA}"/>
                  </a:ext>
                </a:extLst>
              </p14:cNvPr>
              <p14:cNvContentPartPr/>
              <p14:nvPr/>
            </p14:nvContentPartPr>
            <p14:xfrm>
              <a:off x="6946520" y="406340"/>
              <a:ext cx="387360" cy="37501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80ED2FEB-76B3-4D6E-97AA-851AF2E378F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940400" y="400220"/>
                <a:ext cx="399600" cy="376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15E89C8A-E655-73C9-3B1A-8C9CC473A6A8}"/>
              </a:ext>
            </a:extLst>
          </p:cNvPr>
          <p:cNvGrpSpPr/>
          <p:nvPr/>
        </p:nvGrpSpPr>
        <p:grpSpPr>
          <a:xfrm>
            <a:off x="9727880" y="2761460"/>
            <a:ext cx="1261080" cy="345960"/>
            <a:chOff x="9727880" y="2761460"/>
            <a:chExt cx="1261080" cy="34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5FCFD02-8142-291E-7133-8D5C25BB9EF1}"/>
                    </a:ext>
                  </a:extLst>
                </p14:cNvPr>
                <p14:cNvContentPartPr/>
                <p14:nvPr/>
              </p14:nvContentPartPr>
              <p14:xfrm>
                <a:off x="9727880" y="2946140"/>
                <a:ext cx="124560" cy="161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5FCFD02-8142-291E-7133-8D5C25BB9E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721760" y="2940020"/>
                  <a:ext cx="1368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22C111E-1CF1-43EF-FDAE-50E594F44978}"/>
                    </a:ext>
                  </a:extLst>
                </p14:cNvPr>
                <p14:cNvContentPartPr/>
                <p14:nvPr/>
              </p14:nvContentPartPr>
              <p14:xfrm>
                <a:off x="9857120" y="2984300"/>
                <a:ext cx="172800" cy="102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22C111E-1CF1-43EF-FDAE-50E594F4497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851000" y="2978180"/>
                  <a:ext cx="185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EB85A0E-78DF-BE5E-B184-C02EFC47AD0C}"/>
                    </a:ext>
                  </a:extLst>
                </p14:cNvPr>
                <p14:cNvContentPartPr/>
                <p14:nvPr/>
              </p14:nvContentPartPr>
              <p14:xfrm>
                <a:off x="10020200" y="2948660"/>
                <a:ext cx="335880" cy="137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EB85A0E-78DF-BE5E-B184-C02EFC47AD0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014080" y="2942540"/>
                  <a:ext cx="348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89067F1-CF39-543F-AF65-99FC1F1E66B5}"/>
                    </a:ext>
                  </a:extLst>
                </p14:cNvPr>
                <p14:cNvContentPartPr/>
                <p14:nvPr/>
              </p14:nvContentPartPr>
              <p14:xfrm>
                <a:off x="10375160" y="2965940"/>
                <a:ext cx="126360" cy="838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89067F1-CF39-543F-AF65-99FC1F1E66B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369040" y="2959820"/>
                  <a:ext cx="138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DAE61F7-F38F-F4E7-0ECD-CBB5AD21A88C}"/>
                    </a:ext>
                  </a:extLst>
                </p14:cNvPr>
                <p14:cNvContentPartPr/>
                <p14:nvPr/>
              </p14:nvContentPartPr>
              <p14:xfrm>
                <a:off x="10515200" y="3047660"/>
                <a:ext cx="360" cy="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DAE61F7-F38F-F4E7-0ECD-CBB5AD21A88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509080" y="30415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DB997C1-22C3-403C-CAF0-45A1A23ACAD7}"/>
                    </a:ext>
                  </a:extLst>
                </p14:cNvPr>
                <p14:cNvContentPartPr/>
                <p14:nvPr/>
              </p14:nvContentPartPr>
              <p14:xfrm>
                <a:off x="10490360" y="2914820"/>
                <a:ext cx="199800" cy="1069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DB997C1-22C3-403C-CAF0-45A1A23ACAD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484240" y="2908700"/>
                  <a:ext cx="212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00AA6BB-3C80-179B-64F1-342F37C57B2D}"/>
                    </a:ext>
                  </a:extLst>
                </p14:cNvPr>
                <p14:cNvContentPartPr/>
                <p14:nvPr/>
              </p14:nvContentPartPr>
              <p14:xfrm>
                <a:off x="10634360" y="2761460"/>
                <a:ext cx="354600" cy="2559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00AA6BB-3C80-179B-64F1-342F37C57B2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628240" y="2755340"/>
                  <a:ext cx="36684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1FCC554-3F99-7A86-3DC6-19E480AAA0EF}"/>
              </a:ext>
            </a:extLst>
          </p:cNvPr>
          <p:cNvGrpSpPr/>
          <p:nvPr/>
        </p:nvGrpSpPr>
        <p:grpSpPr>
          <a:xfrm>
            <a:off x="97446" y="4198737"/>
            <a:ext cx="5527374" cy="2514801"/>
            <a:chOff x="97446" y="4198737"/>
            <a:chExt cx="5527374" cy="2514801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2B201E6-DC90-A58C-640D-01BEA0AE097F}"/>
                </a:ext>
              </a:extLst>
            </p:cNvPr>
            <p:cNvGrpSpPr/>
            <p:nvPr/>
          </p:nvGrpSpPr>
          <p:grpSpPr>
            <a:xfrm>
              <a:off x="4012740" y="5176298"/>
              <a:ext cx="1612080" cy="722880"/>
              <a:chOff x="4139240" y="4873480"/>
              <a:chExt cx="1612080" cy="722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0930D23E-6024-A82E-4A6F-0BEA19EC6D85}"/>
                      </a:ext>
                    </a:extLst>
                  </p14:cNvPr>
                  <p14:cNvContentPartPr/>
                  <p14:nvPr/>
                </p14:nvContentPartPr>
                <p14:xfrm>
                  <a:off x="4139240" y="4873480"/>
                  <a:ext cx="193680" cy="361080"/>
                </p14:xfrm>
              </p:contentPart>
            </mc:Choice>
            <mc:Fallback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0930D23E-6024-A82E-4A6F-0BEA19EC6D8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4133120" y="4867360"/>
                    <a:ext cx="205920" cy="3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373B2A5E-98A3-8474-E9A3-4EB8AF736401}"/>
                      </a:ext>
                    </a:extLst>
                  </p14:cNvPr>
                  <p14:cNvContentPartPr/>
                  <p14:nvPr/>
                </p14:nvContentPartPr>
                <p14:xfrm>
                  <a:off x="4354160" y="5029000"/>
                  <a:ext cx="128520" cy="190800"/>
                </p14:xfrm>
              </p:contentPart>
            </mc:Choice>
            <mc:Fallback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373B2A5E-98A3-8474-E9A3-4EB8AF736401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4348040" y="5022880"/>
                    <a:ext cx="14076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1E8E4B0D-53AC-0E3A-0939-32F50A2C83B4}"/>
                      </a:ext>
                    </a:extLst>
                  </p14:cNvPr>
                  <p14:cNvContentPartPr/>
                  <p14:nvPr/>
                </p14:nvContentPartPr>
                <p14:xfrm>
                  <a:off x="4492400" y="5029000"/>
                  <a:ext cx="131400" cy="344160"/>
                </p14:xfrm>
              </p:contentPart>
            </mc:Choice>
            <mc:Fallback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1E8E4B0D-53AC-0E3A-0939-32F50A2C83B4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4486280" y="5022880"/>
                    <a:ext cx="143640" cy="35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B8B527DA-480D-3B3C-740A-B676413CD59E}"/>
                      </a:ext>
                    </a:extLst>
                  </p14:cNvPr>
                  <p14:cNvContentPartPr/>
                  <p14:nvPr/>
                </p14:nvContentPartPr>
                <p14:xfrm>
                  <a:off x="4645400" y="5030800"/>
                  <a:ext cx="144360" cy="147600"/>
                </p14:xfrm>
              </p:contentPart>
            </mc:Choice>
            <mc:Fallback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B8B527DA-480D-3B3C-740A-B676413CD59E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4639280" y="5024680"/>
                    <a:ext cx="15660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21DEF464-E49D-8EF3-598D-597AF166BC7C}"/>
                      </a:ext>
                    </a:extLst>
                  </p14:cNvPr>
                  <p14:cNvContentPartPr/>
                  <p14:nvPr/>
                </p14:nvContentPartPr>
                <p14:xfrm>
                  <a:off x="4800920" y="4990840"/>
                  <a:ext cx="63360" cy="179280"/>
                </p14:xfrm>
              </p:contentPart>
            </mc:Choice>
            <mc:Fallback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21DEF464-E49D-8EF3-598D-597AF166BC7C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4794800" y="4984720"/>
                    <a:ext cx="7560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D08F4EA3-87BC-2193-B0AD-31BCE3ED4E58}"/>
                      </a:ext>
                    </a:extLst>
                  </p14:cNvPr>
                  <p14:cNvContentPartPr/>
                  <p14:nvPr/>
                </p14:nvContentPartPr>
                <p14:xfrm>
                  <a:off x="4851320" y="4978240"/>
                  <a:ext cx="51120" cy="176760"/>
                </p14:xfrm>
              </p:contentPart>
            </mc:Choice>
            <mc:Fallback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D08F4EA3-87BC-2193-B0AD-31BCE3ED4E58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4845200" y="4972120"/>
                    <a:ext cx="63360" cy="18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EBE8F02B-CA68-E0F3-ECDA-46BDDC8DAEFB}"/>
                      </a:ext>
                    </a:extLst>
                  </p14:cNvPr>
                  <p14:cNvContentPartPr/>
                  <p14:nvPr/>
                </p14:nvContentPartPr>
                <p14:xfrm>
                  <a:off x="4943840" y="4990480"/>
                  <a:ext cx="102240" cy="146520"/>
                </p14:xfrm>
              </p:contentPart>
            </mc:Choice>
            <mc:Fallback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EBE8F02B-CA68-E0F3-ECDA-46BDDC8DAEFB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4937720" y="4984360"/>
                    <a:ext cx="11448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9AAA21E6-32D2-3117-06A2-91CF44E42B97}"/>
                      </a:ext>
                    </a:extLst>
                  </p14:cNvPr>
                  <p14:cNvContentPartPr/>
                  <p14:nvPr/>
                </p14:nvContentPartPr>
                <p14:xfrm>
                  <a:off x="5090000" y="4978240"/>
                  <a:ext cx="66240" cy="164520"/>
                </p14:xfrm>
              </p:contentPart>
            </mc:Choice>
            <mc:Fallback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9AAA21E6-32D2-3117-06A2-91CF44E42B97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5083880" y="4972120"/>
                    <a:ext cx="78480" cy="17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54CD5BC4-595D-3980-2BC8-2EB25F5E9E1D}"/>
                      </a:ext>
                    </a:extLst>
                  </p14:cNvPr>
                  <p14:cNvContentPartPr/>
                  <p14:nvPr/>
                </p14:nvContentPartPr>
                <p14:xfrm>
                  <a:off x="5105120" y="5084440"/>
                  <a:ext cx="92160" cy="20880"/>
                </p14:xfrm>
              </p:contentPart>
            </mc:Choice>
            <mc:Fallback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54CD5BC4-595D-3980-2BC8-2EB25F5E9E1D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099000" y="5078320"/>
                    <a:ext cx="10440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F47F99D8-2DC0-6A18-CD87-0D4103E3FE69}"/>
                      </a:ext>
                    </a:extLst>
                  </p14:cNvPr>
                  <p14:cNvContentPartPr/>
                  <p14:nvPr/>
                </p14:nvContentPartPr>
                <p14:xfrm>
                  <a:off x="5214560" y="5014240"/>
                  <a:ext cx="349560" cy="117000"/>
                </p14:xfrm>
              </p:contentPart>
            </mc:Choice>
            <mc:Fallback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F47F99D8-2DC0-6A18-CD87-0D4103E3FE69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5208440" y="5008120"/>
                    <a:ext cx="3618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AA3BACFB-7A3C-48EA-251A-273E769E046E}"/>
                      </a:ext>
                    </a:extLst>
                  </p14:cNvPr>
                  <p14:cNvContentPartPr/>
                  <p14:nvPr/>
                </p14:nvContentPartPr>
                <p14:xfrm>
                  <a:off x="4198280" y="5397280"/>
                  <a:ext cx="156960" cy="199080"/>
                </p14:xfrm>
              </p:contentPart>
            </mc:Choice>
            <mc:Fallback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AA3BACFB-7A3C-48EA-251A-273E769E046E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4192160" y="5391160"/>
                    <a:ext cx="169200" cy="21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93E10229-D25F-CB1E-F774-97C40EF377FD}"/>
                      </a:ext>
                    </a:extLst>
                  </p14:cNvPr>
                  <p14:cNvContentPartPr/>
                  <p14:nvPr/>
                </p14:nvContentPartPr>
                <p14:xfrm>
                  <a:off x="4461080" y="5422840"/>
                  <a:ext cx="47880" cy="66240"/>
                </p14:xfrm>
              </p:contentPart>
            </mc:Choice>
            <mc:Fallback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93E10229-D25F-CB1E-F774-97C40EF377FD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4454960" y="5416720"/>
                    <a:ext cx="60120" cy="7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88408840-7A4C-901D-FDA7-D3B905FEA6A9}"/>
                      </a:ext>
                    </a:extLst>
                  </p14:cNvPr>
                  <p14:cNvContentPartPr/>
                  <p14:nvPr/>
                </p14:nvContentPartPr>
                <p14:xfrm>
                  <a:off x="4354880" y="5369560"/>
                  <a:ext cx="200160" cy="178560"/>
                </p14:xfrm>
              </p:contentPart>
            </mc:Choice>
            <mc:Fallback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88408840-7A4C-901D-FDA7-D3B905FEA6A9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4348760" y="5363440"/>
                    <a:ext cx="212400" cy="19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CD8D7E12-9281-8179-09B8-3A331A1FBE5A}"/>
                      </a:ext>
                    </a:extLst>
                  </p14:cNvPr>
                  <p14:cNvContentPartPr/>
                  <p14:nvPr/>
                </p14:nvContentPartPr>
                <p14:xfrm>
                  <a:off x="4544240" y="5359480"/>
                  <a:ext cx="322920" cy="194400"/>
                </p14:xfrm>
              </p:contentPart>
            </mc:Choice>
            <mc:Fallback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CD8D7E12-9281-8179-09B8-3A331A1FBE5A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4538120" y="5353360"/>
                    <a:ext cx="335160" cy="20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95427DA4-6E48-C300-F8C8-2F934AC7F554}"/>
                      </a:ext>
                    </a:extLst>
                  </p14:cNvPr>
                  <p14:cNvContentPartPr/>
                  <p14:nvPr/>
                </p14:nvContentPartPr>
                <p14:xfrm>
                  <a:off x="4952840" y="5359480"/>
                  <a:ext cx="7920" cy="168840"/>
                </p14:xfrm>
              </p:contentPart>
            </mc:Choice>
            <mc:Fallback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95427DA4-6E48-C300-F8C8-2F934AC7F554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4946720" y="5353360"/>
                    <a:ext cx="20160" cy="18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8B5E300D-B863-1D37-AF18-D6EC61295E57}"/>
                      </a:ext>
                    </a:extLst>
                  </p14:cNvPr>
                  <p14:cNvContentPartPr/>
                  <p14:nvPr/>
                </p14:nvContentPartPr>
                <p14:xfrm>
                  <a:off x="4851320" y="5356600"/>
                  <a:ext cx="199440" cy="53640"/>
                </p14:xfrm>
              </p:contentPart>
            </mc:Choice>
            <mc:Fallback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8B5E300D-B863-1D37-AF18-D6EC61295E57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4845200" y="5350480"/>
                    <a:ext cx="21168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A606E0B5-F251-8DEC-EE1D-F52FCF6D270B}"/>
                      </a:ext>
                    </a:extLst>
                  </p14:cNvPr>
                  <p14:cNvContentPartPr/>
                  <p14:nvPr/>
                </p14:nvContentPartPr>
                <p14:xfrm>
                  <a:off x="5054360" y="5320960"/>
                  <a:ext cx="49320" cy="252720"/>
                </p14:xfrm>
              </p:contentPart>
            </mc:Choice>
            <mc:Fallback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A606E0B5-F251-8DEC-EE1D-F52FCF6D270B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5048240" y="5314840"/>
                    <a:ext cx="6156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50F18758-7F76-7D24-C92A-FAF7910E3844}"/>
                      </a:ext>
                    </a:extLst>
                  </p14:cNvPr>
                  <p14:cNvContentPartPr/>
                  <p14:nvPr/>
                </p14:nvContentPartPr>
                <p14:xfrm>
                  <a:off x="5068760" y="5310880"/>
                  <a:ext cx="64800" cy="139680"/>
                </p14:xfrm>
              </p:contentPart>
            </mc:Choice>
            <mc:Fallback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50F18758-7F76-7D24-C92A-FAF7910E3844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5062640" y="5304760"/>
                    <a:ext cx="77040" cy="15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8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D3C423DC-09C3-418D-4081-01596FAA3293}"/>
                      </a:ext>
                    </a:extLst>
                  </p14:cNvPr>
                  <p14:cNvContentPartPr/>
                  <p14:nvPr/>
                </p14:nvContentPartPr>
                <p14:xfrm>
                  <a:off x="5194040" y="5359480"/>
                  <a:ext cx="360" cy="102600"/>
                </p14:xfrm>
              </p:contentPart>
            </mc:Choice>
            <mc:Fallback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D3C423DC-09C3-418D-4081-01596FAA3293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5187920" y="5353360"/>
                    <a:ext cx="1260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0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30CF5F13-F1A6-E0FE-A8D4-F7C270F30128}"/>
                      </a:ext>
                    </a:extLst>
                  </p14:cNvPr>
                  <p14:cNvContentPartPr/>
                  <p14:nvPr/>
                </p14:nvContentPartPr>
                <p14:xfrm>
                  <a:off x="5194040" y="5257600"/>
                  <a:ext cx="360" cy="12960"/>
                </p14:xfrm>
              </p:contentPart>
            </mc:Choice>
            <mc:Fallback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30CF5F13-F1A6-E0FE-A8D4-F7C270F30128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5187920" y="5251480"/>
                    <a:ext cx="1260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2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B2748F58-D911-8473-91FF-187E6FC41E96}"/>
                      </a:ext>
                    </a:extLst>
                  </p14:cNvPr>
                  <p14:cNvContentPartPr/>
                  <p14:nvPr/>
                </p14:nvContentPartPr>
                <p14:xfrm>
                  <a:off x="5282240" y="5230960"/>
                  <a:ext cx="90000" cy="282960"/>
                </p14:xfrm>
              </p:contentPart>
            </mc:Choice>
            <mc:Fallback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B2748F58-D911-8473-91FF-187E6FC41E96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5276120" y="5224840"/>
                    <a:ext cx="102240" cy="29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F2D035CC-0502-7E05-273E-9E00AFD3195E}"/>
                      </a:ext>
                    </a:extLst>
                  </p14:cNvPr>
                  <p14:cNvContentPartPr/>
                  <p14:nvPr/>
                </p14:nvContentPartPr>
                <p14:xfrm>
                  <a:off x="5374760" y="5333920"/>
                  <a:ext cx="178560" cy="178920"/>
                </p14:xfrm>
              </p:contentPart>
            </mc:Choice>
            <mc:Fallback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2D035CC-0502-7E05-273E-9E00AFD3195E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5368640" y="5327800"/>
                    <a:ext cx="190800" cy="19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EB5F4198-A576-A83A-E339-917F20F0B97C}"/>
                      </a:ext>
                    </a:extLst>
                  </p14:cNvPr>
                  <p14:cNvContentPartPr/>
                  <p14:nvPr/>
                </p14:nvContentPartPr>
                <p14:xfrm>
                  <a:off x="5588600" y="5332840"/>
                  <a:ext cx="162720" cy="192960"/>
                </p14:xfrm>
              </p:contentPart>
            </mc:Choice>
            <mc:Fallback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EB5F4198-A576-A83A-E339-917F20F0B97C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5582480" y="5326720"/>
                    <a:ext cx="174960" cy="205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50BAB46-AEB4-5D1C-047F-987EE0718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97446" y="4198737"/>
              <a:ext cx="3857012" cy="251480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9A92E78-7C09-0B5F-633A-4E2D2FB242FD}"/>
                    </a:ext>
                  </a:extLst>
                </p14:cNvPr>
                <p14:cNvContentPartPr/>
                <p14:nvPr/>
              </p14:nvContentPartPr>
              <p14:xfrm>
                <a:off x="3416000" y="5331300"/>
                <a:ext cx="260640" cy="296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9A92E78-7C09-0B5F-633A-4E2D2FB242F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409880" y="5325180"/>
                  <a:ext cx="2728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973D1B2-C28A-3C6E-B0E3-BB63193CEC84}"/>
                    </a:ext>
                  </a:extLst>
                </p14:cNvPr>
                <p14:cNvContentPartPr/>
                <p14:nvPr/>
              </p14:nvContentPartPr>
              <p14:xfrm>
                <a:off x="888800" y="4330700"/>
                <a:ext cx="491040" cy="65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973D1B2-C28A-3C6E-B0E3-BB63193CEC8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82680" y="4324580"/>
                  <a:ext cx="503280" cy="78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1F2EABD-755D-DEBA-E8FA-CD8EA4375C13}"/>
                </a:ext>
              </a:extLst>
            </p:cNvPr>
            <p:cNvGrpSpPr/>
            <p:nvPr/>
          </p:nvGrpSpPr>
          <p:grpSpPr>
            <a:xfrm>
              <a:off x="3642623" y="5347143"/>
              <a:ext cx="235080" cy="329760"/>
              <a:chOff x="3642623" y="5347143"/>
              <a:chExt cx="235080" cy="329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3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25E1F694-2DA9-1AC8-EDD9-95D0915FD780}"/>
                      </a:ext>
                    </a:extLst>
                  </p14:cNvPr>
                  <p14:cNvContentPartPr/>
                  <p14:nvPr/>
                </p14:nvContentPartPr>
                <p14:xfrm>
                  <a:off x="3642623" y="5577543"/>
                  <a:ext cx="100440" cy="99360"/>
                </p14:xfrm>
              </p:contentPart>
            </mc:Choice>
            <mc:Fallback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25E1F694-2DA9-1AC8-EDD9-95D0915FD780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3636503" y="5571423"/>
                    <a:ext cx="112680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5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DCFEAD88-C3C9-BB6C-B21D-B6F4993BBE56}"/>
                      </a:ext>
                    </a:extLst>
                  </p14:cNvPr>
                  <p14:cNvContentPartPr/>
                  <p14:nvPr/>
                </p14:nvContentPartPr>
                <p14:xfrm>
                  <a:off x="3788063" y="5347143"/>
                  <a:ext cx="89640" cy="253800"/>
                </p14:xfrm>
              </p:contentPart>
            </mc:Choice>
            <mc:Fallback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DCFEAD88-C3C9-BB6C-B21D-B6F4993BBE56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781943" y="5341023"/>
                    <a:ext cx="101880" cy="266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09BE9C2-DF3A-A343-36B8-7B7020480E22}"/>
              </a:ext>
            </a:extLst>
          </p:cNvPr>
          <p:cNvGrpSpPr/>
          <p:nvPr/>
        </p:nvGrpSpPr>
        <p:grpSpPr>
          <a:xfrm>
            <a:off x="2795717" y="6314518"/>
            <a:ext cx="3728903" cy="1114904"/>
            <a:chOff x="2795717" y="6314518"/>
            <a:chExt cx="3728903" cy="1114904"/>
          </a:xfrm>
        </p:grpSpPr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48BD2848-3382-5025-CAB0-D932013A1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/>
            <a:stretch>
              <a:fillRect/>
            </a:stretch>
          </p:blipFill>
          <p:spPr>
            <a:xfrm>
              <a:off x="2795717" y="6314518"/>
              <a:ext cx="3728903" cy="1114904"/>
            </a:xfrm>
            <a:prstGeom prst="rect">
              <a:avLst/>
            </a:prstGeom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E4976A1-F756-7C18-4B34-DCF02BF68E93}"/>
                </a:ext>
              </a:extLst>
            </p:cNvPr>
            <p:cNvGrpSpPr/>
            <p:nvPr/>
          </p:nvGrpSpPr>
          <p:grpSpPr>
            <a:xfrm>
              <a:off x="5253263" y="7011783"/>
              <a:ext cx="732600" cy="342360"/>
              <a:chOff x="5253263" y="7011783"/>
              <a:chExt cx="732600" cy="342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8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E4CB40C3-F2CC-6D06-3795-5349A1A2CD40}"/>
                      </a:ext>
                    </a:extLst>
                  </p14:cNvPr>
                  <p14:cNvContentPartPr/>
                  <p14:nvPr/>
                </p14:nvContentPartPr>
                <p14:xfrm>
                  <a:off x="5253263" y="7011783"/>
                  <a:ext cx="207360" cy="342360"/>
                </p14:xfrm>
              </p:contentPart>
            </mc:Choice>
            <mc:Fallback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E4CB40C3-F2CC-6D06-3795-5349A1A2CD40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5247143" y="7005663"/>
                    <a:ext cx="219600" cy="35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0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42D8450E-7CFE-B12D-0474-C3C621CB84FD}"/>
                      </a:ext>
                    </a:extLst>
                  </p14:cNvPr>
                  <p14:cNvContentPartPr/>
                  <p14:nvPr/>
                </p14:nvContentPartPr>
                <p14:xfrm>
                  <a:off x="5529743" y="7299423"/>
                  <a:ext cx="42840" cy="37800"/>
                </p14:xfrm>
              </p:contentPart>
            </mc:Choice>
            <mc:Fallback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42D8450E-7CFE-B12D-0474-C3C621CB84FD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5523623" y="7293303"/>
                    <a:ext cx="5508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2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9D2148E2-50C6-3676-2AAB-5694D19FDBA5}"/>
                      </a:ext>
                    </a:extLst>
                  </p14:cNvPr>
                  <p14:cNvContentPartPr/>
                  <p14:nvPr/>
                </p14:nvContentPartPr>
                <p14:xfrm>
                  <a:off x="5689223" y="7024023"/>
                  <a:ext cx="296640" cy="317880"/>
                </p14:xfrm>
              </p:contentPart>
            </mc:Choice>
            <mc:Fallback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9D2148E2-50C6-3676-2AAB-5694D19FDBA5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5683103" y="7017903"/>
                    <a:ext cx="308880" cy="330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371608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57BF8-98ED-C2C8-A625-4442940BE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9A0D9B1F-35AA-2568-2665-59AD26E7A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52" y="87381"/>
            <a:ext cx="4044958" cy="41925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E8478CB-6B3E-2AF0-AC7B-E49E9C87F8EF}"/>
                  </a:ext>
                </a:extLst>
              </p14:cNvPr>
              <p14:cNvContentPartPr/>
              <p14:nvPr/>
            </p14:nvContentPartPr>
            <p14:xfrm>
              <a:off x="1675151" y="26000"/>
              <a:ext cx="1120680" cy="2815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E8478CB-6B3E-2AF0-AC7B-E49E9C87F8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9031" y="19880"/>
                <a:ext cx="1132920" cy="29376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73DFACB0-7739-62E3-06C0-4CE25CE96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35" y="407870"/>
            <a:ext cx="4657725" cy="325755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5224E80-5EB9-1BA2-9C57-84ACA47848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995" y="3757840"/>
            <a:ext cx="4478445" cy="3048536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3789E5FE-8AC8-B197-CB7A-FB61442E2391}"/>
              </a:ext>
            </a:extLst>
          </p:cNvPr>
          <p:cNvGrpSpPr/>
          <p:nvPr/>
        </p:nvGrpSpPr>
        <p:grpSpPr>
          <a:xfrm>
            <a:off x="9930920" y="3049100"/>
            <a:ext cx="1575000" cy="774000"/>
            <a:chOff x="9930920" y="3049100"/>
            <a:chExt cx="1575000" cy="77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08D8281-F0B4-B6EF-8479-29D63F8014CE}"/>
                    </a:ext>
                  </a:extLst>
                </p14:cNvPr>
                <p14:cNvContentPartPr/>
                <p14:nvPr/>
              </p14:nvContentPartPr>
              <p14:xfrm>
                <a:off x="9930920" y="3049100"/>
                <a:ext cx="154440" cy="300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08D8281-F0B4-B6EF-8479-29D63F8014C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24800" y="3042980"/>
                  <a:ext cx="1666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CF1806F-62ED-F30A-DFE5-398062BDAE39}"/>
                    </a:ext>
                  </a:extLst>
                </p14:cNvPr>
                <p14:cNvContentPartPr/>
                <p14:nvPr/>
              </p14:nvContentPartPr>
              <p14:xfrm>
                <a:off x="10109120" y="3187340"/>
                <a:ext cx="214200" cy="112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CF1806F-62ED-F30A-DFE5-398062BDAE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03000" y="3181220"/>
                  <a:ext cx="2264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67BCEC4-ACF0-6195-4C9F-9F4181377615}"/>
                    </a:ext>
                  </a:extLst>
                </p14:cNvPr>
                <p14:cNvContentPartPr/>
                <p14:nvPr/>
              </p14:nvContentPartPr>
              <p14:xfrm>
                <a:off x="10287680" y="3149180"/>
                <a:ext cx="141120" cy="363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67BCEC4-ACF0-6195-4C9F-9F41813776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81560" y="3143060"/>
                  <a:ext cx="1533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8606FE7-FD90-F4CA-593F-EEC57215B10E}"/>
                    </a:ext>
                  </a:extLst>
                </p14:cNvPr>
                <p14:cNvContentPartPr/>
                <p14:nvPr/>
              </p14:nvContentPartPr>
              <p14:xfrm>
                <a:off x="10437440" y="3190220"/>
                <a:ext cx="152280" cy="113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8606FE7-FD90-F4CA-593F-EEC57215B10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431320" y="3184100"/>
                  <a:ext cx="164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0BEC8D5-254E-EFAE-9A77-BD177E9AFB2C}"/>
                    </a:ext>
                  </a:extLst>
                </p14:cNvPr>
                <p14:cNvContentPartPr/>
                <p14:nvPr/>
              </p14:nvContentPartPr>
              <p14:xfrm>
                <a:off x="10618520" y="3136580"/>
                <a:ext cx="36720" cy="194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0BEC8D5-254E-EFAE-9A77-BD177E9AFB2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612400" y="3130460"/>
                  <a:ext cx="48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F3C0011-830B-1F1A-C936-D21585995FAB}"/>
                    </a:ext>
                  </a:extLst>
                </p14:cNvPr>
                <p14:cNvContentPartPr/>
                <p14:nvPr/>
              </p14:nvContentPartPr>
              <p14:xfrm>
                <a:off x="10630040" y="3175100"/>
                <a:ext cx="87480" cy="128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F3C0011-830B-1F1A-C936-D21585995FA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23920" y="3168980"/>
                  <a:ext cx="997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3C67723-6B31-E7F7-DADC-1C01E02B9263}"/>
                    </a:ext>
                  </a:extLst>
                </p14:cNvPr>
                <p14:cNvContentPartPr/>
                <p14:nvPr/>
              </p14:nvContentPartPr>
              <p14:xfrm>
                <a:off x="10744160" y="3127580"/>
                <a:ext cx="137880" cy="162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3C67723-6B31-E7F7-DADC-1C01E02B92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738040" y="3121460"/>
                  <a:ext cx="150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D8D906F-9F38-0CD4-DB2C-63103E108684}"/>
                    </a:ext>
                  </a:extLst>
                </p14:cNvPr>
                <p14:cNvContentPartPr/>
                <p14:nvPr/>
              </p14:nvContentPartPr>
              <p14:xfrm>
                <a:off x="10905800" y="3111740"/>
                <a:ext cx="62280" cy="174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D8D906F-9F38-0CD4-DB2C-63103E1086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899680" y="3105620"/>
                  <a:ext cx="74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9FD0049-C84B-D8F8-C622-A5C14C2624F2}"/>
                    </a:ext>
                  </a:extLst>
                </p14:cNvPr>
                <p14:cNvContentPartPr/>
                <p14:nvPr/>
              </p14:nvContentPartPr>
              <p14:xfrm>
                <a:off x="11036120" y="3175100"/>
                <a:ext cx="13320" cy="10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9FD0049-C84B-D8F8-C622-A5C14C2624F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030000" y="3168980"/>
                  <a:ext cx="255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997B75B-B98B-F7EA-1641-C81012D252ED}"/>
                    </a:ext>
                  </a:extLst>
                </p14:cNvPr>
                <p14:cNvContentPartPr/>
                <p14:nvPr/>
              </p14:nvContentPartPr>
              <p14:xfrm>
                <a:off x="10921640" y="3199940"/>
                <a:ext cx="86760" cy="13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997B75B-B98B-F7EA-1641-C81012D252E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915520" y="3193820"/>
                  <a:ext cx="99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E419BF8-9099-4AB5-C112-EE2791EAB49A}"/>
                    </a:ext>
                  </a:extLst>
                </p14:cNvPr>
                <p14:cNvContentPartPr/>
                <p14:nvPr/>
              </p14:nvContentPartPr>
              <p14:xfrm>
                <a:off x="11041160" y="3098060"/>
                <a:ext cx="285480" cy="166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E419BF8-9099-4AB5-C112-EE2791EAB4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035040" y="3091940"/>
                  <a:ext cx="297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1468378-0B2E-4E63-532A-513B2A782D0F}"/>
                    </a:ext>
                  </a:extLst>
                </p14:cNvPr>
                <p14:cNvContentPartPr/>
                <p14:nvPr/>
              </p14:nvContentPartPr>
              <p14:xfrm>
                <a:off x="10388480" y="3439700"/>
                <a:ext cx="153720" cy="267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1468378-0B2E-4E63-532A-513B2A782D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82360" y="3433580"/>
                  <a:ext cx="1659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53C5163-1359-34C0-E000-E1FCB1B272E3}"/>
                    </a:ext>
                  </a:extLst>
                </p14:cNvPr>
                <p14:cNvContentPartPr/>
                <p14:nvPr/>
              </p14:nvContentPartPr>
              <p14:xfrm>
                <a:off x="10578920" y="3568580"/>
                <a:ext cx="116640" cy="101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53C5163-1359-34C0-E000-E1FCB1B272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572800" y="3562460"/>
                  <a:ext cx="128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9855805-E42C-7704-DDD1-BE0017AA0EFC}"/>
                    </a:ext>
                  </a:extLst>
                </p14:cNvPr>
                <p14:cNvContentPartPr/>
                <p14:nvPr/>
              </p14:nvContentPartPr>
              <p14:xfrm>
                <a:off x="10729040" y="3521420"/>
                <a:ext cx="179280" cy="301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9855805-E42C-7704-DDD1-BE0017AA0EF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722920" y="3515300"/>
                  <a:ext cx="1915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08428DD-ED1D-5F98-5590-04F74703650B}"/>
                    </a:ext>
                  </a:extLst>
                </p14:cNvPr>
                <p14:cNvContentPartPr/>
                <p14:nvPr/>
              </p14:nvContentPartPr>
              <p14:xfrm>
                <a:off x="10858280" y="3415940"/>
                <a:ext cx="20520" cy="66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08428DD-ED1D-5F98-5590-04F74703650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852160" y="3409820"/>
                  <a:ext cx="327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359DF4C-8246-4D0C-3D74-260D68CE1524}"/>
                    </a:ext>
                  </a:extLst>
                </p14:cNvPr>
                <p14:cNvContentPartPr/>
                <p14:nvPr/>
              </p14:nvContentPartPr>
              <p14:xfrm>
                <a:off x="10946480" y="3492260"/>
                <a:ext cx="27000" cy="178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359DF4C-8246-4D0C-3D74-260D68CE152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940360" y="3486140"/>
                  <a:ext cx="39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97C0843-27A9-FD46-2F03-FC839876D6E1}"/>
                    </a:ext>
                  </a:extLst>
                </p14:cNvPr>
                <p14:cNvContentPartPr/>
                <p14:nvPr/>
              </p14:nvContentPartPr>
              <p14:xfrm>
                <a:off x="10947200" y="3505220"/>
                <a:ext cx="130680" cy="160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97C0843-27A9-FD46-2F03-FC839876D6E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941080" y="3499100"/>
                  <a:ext cx="142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100A615-B26C-6F96-9821-DA44397673D3}"/>
                    </a:ext>
                  </a:extLst>
                </p14:cNvPr>
                <p14:cNvContentPartPr/>
                <p14:nvPr/>
              </p14:nvContentPartPr>
              <p14:xfrm>
                <a:off x="11085440" y="3508460"/>
                <a:ext cx="420480" cy="164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100A615-B26C-6F96-9821-DA44397673D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079320" y="3502340"/>
                  <a:ext cx="432720" cy="177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FB867DD-43B7-979F-B818-C2B53BADB1BF}"/>
              </a:ext>
            </a:extLst>
          </p:cNvPr>
          <p:cNvSpPr txBox="1"/>
          <p:nvPr/>
        </p:nvSpPr>
        <p:spPr>
          <a:xfrm>
            <a:off x="2081440" y="5052860"/>
            <a:ext cx="4478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Підчистимо наш код в інтерфейсі для месенджеру.</a:t>
            </a:r>
          </a:p>
          <a:p>
            <a:r>
              <a:rPr lang="uk-UA" dirty="0"/>
              <a:t>Конструктор з нікнеймом нам не потрібний, ми будемо викликати метод.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72DEFB6-B0C7-C75C-B75D-24247D73071C}"/>
                  </a:ext>
                </a:extLst>
              </p14:cNvPr>
              <p14:cNvContentPartPr/>
              <p14:nvPr/>
            </p14:nvContentPartPr>
            <p14:xfrm>
              <a:off x="4122680" y="1511180"/>
              <a:ext cx="186120" cy="3488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72DEFB6-B0C7-C75C-B75D-24247D73071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16560" y="1505060"/>
                <a:ext cx="19836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8187A7E-79B6-8E35-BFF5-BEC4CEDEFF85}"/>
                  </a:ext>
                </a:extLst>
              </p14:cNvPr>
              <p14:cNvContentPartPr/>
              <p14:nvPr/>
            </p14:nvContentPartPr>
            <p14:xfrm>
              <a:off x="1025960" y="392660"/>
              <a:ext cx="458640" cy="39013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8187A7E-79B6-8E35-BFF5-BEC4CEDEFF8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19840" y="386540"/>
                <a:ext cx="470880" cy="3913560"/>
              </a:xfrm>
              <a:prstGeom prst="rect">
                <a:avLst/>
              </a:prstGeom>
            </p:spPr>
          </p:pic>
        </mc:Fallback>
      </mc:AlternateContent>
      <p:pic>
        <p:nvPicPr>
          <p:cNvPr id="61" name="Picture 60">
            <a:extLst>
              <a:ext uri="{FF2B5EF4-FFF2-40B4-BE49-F238E27FC236}">
                <a16:creationId xmlns:a16="http://schemas.microsoft.com/office/drawing/2014/main" id="{30C7E273-6E7A-480E-4266-74F219AB248D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3771594" y="3521420"/>
            <a:ext cx="2453561" cy="1020681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32C4D82D-9D37-A43D-67CD-48B2FAA3A6D1}"/>
              </a:ext>
            </a:extLst>
          </p:cNvPr>
          <p:cNvGrpSpPr/>
          <p:nvPr/>
        </p:nvGrpSpPr>
        <p:grpSpPr>
          <a:xfrm>
            <a:off x="4308080" y="1614860"/>
            <a:ext cx="275760" cy="234720"/>
            <a:chOff x="4308080" y="1614860"/>
            <a:chExt cx="275760" cy="23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FEE7456-9F51-5A11-BB66-670C631B1A65}"/>
                    </a:ext>
                  </a:extLst>
                </p14:cNvPr>
                <p14:cNvContentPartPr/>
                <p14:nvPr/>
              </p14:nvContentPartPr>
              <p14:xfrm>
                <a:off x="4308080" y="1841660"/>
                <a:ext cx="15840" cy="7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FEE7456-9F51-5A11-BB66-670C631B1A6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301960" y="1835540"/>
                  <a:ext cx="280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8F6D480-6B15-87B9-F7B3-4B3140568A23}"/>
                    </a:ext>
                  </a:extLst>
                </p14:cNvPr>
                <p14:cNvContentPartPr/>
                <p14:nvPr/>
              </p14:nvContentPartPr>
              <p14:xfrm>
                <a:off x="4414640" y="1614860"/>
                <a:ext cx="169200" cy="191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8F6D480-6B15-87B9-F7B3-4B3140568A2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08520" y="1608740"/>
                  <a:ext cx="18144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40DDC2F-12D2-125C-F5DB-EA0315AD54B9}"/>
              </a:ext>
            </a:extLst>
          </p:cNvPr>
          <p:cNvGrpSpPr/>
          <p:nvPr/>
        </p:nvGrpSpPr>
        <p:grpSpPr>
          <a:xfrm>
            <a:off x="10628240" y="2182940"/>
            <a:ext cx="421200" cy="406800"/>
            <a:chOff x="10628240" y="2182940"/>
            <a:chExt cx="421200" cy="40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AA32060-E0BA-E1D6-6F57-74B947B055B6}"/>
                    </a:ext>
                  </a:extLst>
                </p14:cNvPr>
                <p14:cNvContentPartPr/>
                <p14:nvPr/>
              </p14:nvContentPartPr>
              <p14:xfrm>
                <a:off x="10628240" y="2222180"/>
                <a:ext cx="181080" cy="303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AA32060-E0BA-E1D6-6F57-74B947B055B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622120" y="2216060"/>
                  <a:ext cx="1933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4CB9074-E380-9502-D8ED-D8C2A7861CF6}"/>
                    </a:ext>
                  </a:extLst>
                </p14:cNvPr>
                <p14:cNvContentPartPr/>
                <p14:nvPr/>
              </p14:nvContentPartPr>
              <p14:xfrm>
                <a:off x="10693400" y="2182940"/>
                <a:ext cx="232560" cy="14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4CB9074-E380-9502-D8ED-D8C2A7861CF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687280" y="2176820"/>
                  <a:ext cx="2448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8B5213F-F122-8335-7860-F53C2E4EE435}"/>
                    </a:ext>
                  </a:extLst>
                </p14:cNvPr>
                <p14:cNvContentPartPr/>
                <p14:nvPr/>
              </p14:nvContentPartPr>
              <p14:xfrm>
                <a:off x="10827320" y="2527100"/>
                <a:ext cx="23040" cy="30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8B5213F-F122-8335-7860-F53C2E4EE43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821200" y="2520980"/>
                  <a:ext cx="35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247F4FC-FA03-6B31-51E6-7A54F5CE8DC0}"/>
                    </a:ext>
                  </a:extLst>
                </p14:cNvPr>
                <p14:cNvContentPartPr/>
                <p14:nvPr/>
              </p14:nvContentPartPr>
              <p14:xfrm>
                <a:off x="10959800" y="2209940"/>
                <a:ext cx="89640" cy="379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247F4FC-FA03-6B31-51E6-7A54F5CE8DC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953680" y="2203820"/>
                  <a:ext cx="101880" cy="39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224124E-A8D7-6C16-D17D-B6BFA9832105}"/>
              </a:ext>
            </a:extLst>
          </p:cNvPr>
          <p:cNvGrpSpPr/>
          <p:nvPr/>
        </p:nvGrpSpPr>
        <p:grpSpPr>
          <a:xfrm>
            <a:off x="9840200" y="4750820"/>
            <a:ext cx="679680" cy="387720"/>
            <a:chOff x="9840200" y="4750820"/>
            <a:chExt cx="679680" cy="38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7040F71-AD7C-924A-4C76-C393A123406C}"/>
                    </a:ext>
                  </a:extLst>
                </p14:cNvPr>
                <p14:cNvContentPartPr/>
                <p14:nvPr/>
              </p14:nvContentPartPr>
              <p14:xfrm>
                <a:off x="9840200" y="4787900"/>
                <a:ext cx="144360" cy="304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7040F71-AD7C-924A-4C76-C393A123406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834080" y="4781780"/>
                  <a:ext cx="1566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6E6D4F0-E685-428A-7DB6-204E4A820549}"/>
                    </a:ext>
                  </a:extLst>
                </p14:cNvPr>
                <p14:cNvContentPartPr/>
                <p14:nvPr/>
              </p14:nvContentPartPr>
              <p14:xfrm>
                <a:off x="9867560" y="4750820"/>
                <a:ext cx="266760" cy="63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6E6D4F0-E685-428A-7DB6-204E4A82054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861440" y="4744700"/>
                  <a:ext cx="2790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13B5092-54FF-4938-2F8C-A4537C5913CB}"/>
                    </a:ext>
                  </a:extLst>
                </p14:cNvPr>
                <p14:cNvContentPartPr/>
                <p14:nvPr/>
              </p14:nvContentPartPr>
              <p14:xfrm>
                <a:off x="10007240" y="5052860"/>
                <a:ext cx="103320" cy="85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13B5092-54FF-4938-2F8C-A4537C5913C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001120" y="5046740"/>
                  <a:ext cx="115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7E8F935-AD87-8CAC-0A52-6DD1AAB6E482}"/>
                    </a:ext>
                  </a:extLst>
                </p14:cNvPr>
                <p14:cNvContentPartPr/>
                <p14:nvPr/>
              </p14:nvContentPartPr>
              <p14:xfrm>
                <a:off x="10226840" y="4762700"/>
                <a:ext cx="293040" cy="3438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7E8F935-AD87-8CAC-0A52-6DD1AAB6E48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220720" y="4756580"/>
                  <a:ext cx="305280" cy="35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12CEAB4-B4DD-A04F-CD7F-426B4525E09F}"/>
                  </a:ext>
                </a:extLst>
              </p14:cNvPr>
              <p14:cNvContentPartPr/>
              <p14:nvPr/>
            </p14:nvContentPartPr>
            <p14:xfrm>
              <a:off x="4499063" y="6171183"/>
              <a:ext cx="1656720" cy="712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12CEAB4-B4DD-A04F-CD7F-426B4525E09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492943" y="6165063"/>
                <a:ext cx="1668960" cy="8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7C5C69E7-8657-465A-309C-9BEE0A22B461}"/>
              </a:ext>
            </a:extLst>
          </p:cNvPr>
          <p:cNvGrpSpPr/>
          <p:nvPr/>
        </p:nvGrpSpPr>
        <p:grpSpPr>
          <a:xfrm>
            <a:off x="1419623" y="2687823"/>
            <a:ext cx="4571097" cy="3685320"/>
            <a:chOff x="1419623" y="2687823"/>
            <a:chExt cx="4571097" cy="368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805FB88-DDC1-909D-4524-95F841DCA02D}"/>
                    </a:ext>
                  </a:extLst>
                </p14:cNvPr>
                <p14:cNvContentPartPr/>
                <p14:nvPr/>
              </p14:nvContentPartPr>
              <p14:xfrm>
                <a:off x="5545040" y="3912533"/>
                <a:ext cx="212400" cy="264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805FB88-DDC1-909D-4524-95F841DCA02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538920" y="3906413"/>
                  <a:ext cx="2246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AA478B2-7574-AA60-A16D-87F2344FDC5A}"/>
                    </a:ext>
                  </a:extLst>
                </p14:cNvPr>
                <p14:cNvContentPartPr/>
                <p14:nvPr/>
              </p14:nvContentPartPr>
              <p14:xfrm>
                <a:off x="5804960" y="4138034"/>
                <a:ext cx="16920" cy="7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AA478B2-7574-AA60-A16D-87F2344FDC5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798840" y="4131914"/>
                  <a:ext cx="291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680AEDA-F00D-68C6-0D3B-A9E13ACC555A}"/>
                    </a:ext>
                  </a:extLst>
                </p14:cNvPr>
                <p14:cNvContentPartPr/>
                <p14:nvPr/>
              </p14:nvContentPartPr>
              <p14:xfrm>
                <a:off x="5931680" y="3937514"/>
                <a:ext cx="59040" cy="263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680AEDA-F00D-68C6-0D3B-A9E13ACC555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925560" y="3931394"/>
                  <a:ext cx="712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5E7F0B6-11AF-253E-524E-466265A3F4E9}"/>
                    </a:ext>
                  </a:extLst>
                </p14:cNvPr>
                <p14:cNvContentPartPr/>
                <p14:nvPr/>
              </p14:nvContentPartPr>
              <p14:xfrm>
                <a:off x="4811000" y="3479300"/>
                <a:ext cx="993960" cy="354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5E7F0B6-11AF-253E-524E-466265A3F4E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04880" y="3473180"/>
                  <a:ext cx="10062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9487A5A-59B5-1085-AB7B-83BA329A653A}"/>
                    </a:ext>
                  </a:extLst>
                </p14:cNvPr>
                <p14:cNvContentPartPr/>
                <p14:nvPr/>
              </p14:nvContentPartPr>
              <p14:xfrm>
                <a:off x="4036280" y="3949100"/>
                <a:ext cx="818280" cy="306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9487A5A-59B5-1085-AB7B-83BA329A653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030160" y="3942980"/>
                  <a:ext cx="8305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49E4148-AB85-AAD2-6A86-55348498E362}"/>
                    </a:ext>
                  </a:extLst>
                </p14:cNvPr>
                <p14:cNvContentPartPr/>
                <p14:nvPr/>
              </p14:nvContentPartPr>
              <p14:xfrm>
                <a:off x="1419623" y="2738943"/>
                <a:ext cx="3878640" cy="3634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49E4148-AB85-AAD2-6A86-55348498E36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413503" y="2732823"/>
                  <a:ext cx="3890880" cy="36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67A180A-EEC8-F7D5-E8EF-A31941935136}"/>
                    </a:ext>
                  </a:extLst>
                </p14:cNvPr>
                <p14:cNvContentPartPr/>
                <p14:nvPr/>
              </p14:nvContentPartPr>
              <p14:xfrm>
                <a:off x="2264183" y="2687823"/>
                <a:ext cx="1455840" cy="42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67A180A-EEC8-F7D5-E8EF-A3194193513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258063" y="2681703"/>
                  <a:ext cx="146808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0E8FE43-3EE4-4D49-229B-29A48025CED2}"/>
              </a:ext>
            </a:extLst>
          </p:cNvPr>
          <p:cNvGrpSpPr/>
          <p:nvPr/>
        </p:nvGrpSpPr>
        <p:grpSpPr>
          <a:xfrm>
            <a:off x="5224620" y="4463460"/>
            <a:ext cx="603000" cy="180000"/>
            <a:chOff x="5224620" y="4463460"/>
            <a:chExt cx="603000" cy="18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53ACFD0-4F6E-745F-03B5-279E31A03907}"/>
                    </a:ext>
                  </a:extLst>
                </p14:cNvPr>
                <p14:cNvContentPartPr/>
                <p14:nvPr/>
              </p14:nvContentPartPr>
              <p14:xfrm>
                <a:off x="5224620" y="4463460"/>
                <a:ext cx="179640" cy="151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53ACFD0-4F6E-745F-03B5-279E31A0390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218500" y="4457340"/>
                  <a:ext cx="191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5DBEFF0-39AF-C7A0-FE61-72ED458366B0}"/>
                    </a:ext>
                  </a:extLst>
                </p14:cNvPr>
                <p14:cNvContentPartPr/>
                <p14:nvPr/>
              </p14:nvContentPartPr>
              <p14:xfrm>
                <a:off x="5430900" y="4465260"/>
                <a:ext cx="87120" cy="178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5DBEFF0-39AF-C7A0-FE61-72ED458366B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424780" y="4459140"/>
                  <a:ext cx="99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02A5B4B-6F65-5107-38A1-076A4057AFFA}"/>
                    </a:ext>
                  </a:extLst>
                </p14:cNvPr>
                <p14:cNvContentPartPr/>
                <p14:nvPr/>
              </p14:nvContentPartPr>
              <p14:xfrm>
                <a:off x="5538900" y="4487940"/>
                <a:ext cx="165240" cy="864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02A5B4B-6F65-5107-38A1-076A4057AFF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532780" y="4481820"/>
                  <a:ext cx="177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235D39C-F191-104E-93DB-153BF4626AEA}"/>
                    </a:ext>
                  </a:extLst>
                </p14:cNvPr>
                <p14:cNvContentPartPr/>
                <p14:nvPr/>
              </p14:nvContentPartPr>
              <p14:xfrm>
                <a:off x="5646180" y="4464900"/>
                <a:ext cx="181440" cy="122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235D39C-F191-104E-93DB-153BF4626AE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40060" y="4458780"/>
                  <a:ext cx="193680" cy="13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26719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1B708-1671-74A6-4DB0-A369F00B1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211A6121-D939-F8DA-CF3B-C8547B49F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138" y="2261489"/>
            <a:ext cx="4920543" cy="43831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DF8317F-1A79-8E0C-9E12-A10334C15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73" y="348342"/>
            <a:ext cx="2059127" cy="9319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0B0F062-DD9E-2457-B8B3-48892F141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87" y="1399413"/>
            <a:ext cx="3677163" cy="54585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4A28FA2-A846-8D3A-E8A0-E6CD33856E52}"/>
                  </a:ext>
                </a:extLst>
              </p14:cNvPr>
              <p14:cNvContentPartPr/>
              <p14:nvPr/>
            </p14:nvContentPartPr>
            <p14:xfrm>
              <a:off x="3396383" y="1627263"/>
              <a:ext cx="315000" cy="2588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4A28FA2-A846-8D3A-E8A0-E6CD33856E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0263" y="1621143"/>
                <a:ext cx="327240" cy="27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E1CAE619-EFB7-137B-2A16-41E924665203}"/>
              </a:ext>
            </a:extLst>
          </p:cNvPr>
          <p:cNvGrpSpPr/>
          <p:nvPr/>
        </p:nvGrpSpPr>
        <p:grpSpPr>
          <a:xfrm>
            <a:off x="4516359" y="213406"/>
            <a:ext cx="2331087" cy="1400495"/>
            <a:chOff x="5300303" y="42102"/>
            <a:chExt cx="2331087" cy="1400495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309C890-B124-31AA-A20D-E058DBC7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0303" y="42102"/>
              <a:ext cx="2331087" cy="140049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48C9894-C92A-6A8D-7356-FA86A44AFEFF}"/>
                    </a:ext>
                  </a:extLst>
                </p14:cNvPr>
                <p14:cNvContentPartPr/>
                <p14:nvPr/>
              </p14:nvContentPartPr>
              <p14:xfrm>
                <a:off x="7186783" y="287883"/>
                <a:ext cx="228240" cy="263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48C9894-C92A-6A8D-7356-FA86A44AFE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80663" y="281763"/>
                  <a:ext cx="240480" cy="27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91DA299-337A-549D-77B9-BD764E732944}"/>
                  </a:ext>
                </a:extLst>
              </p14:cNvPr>
              <p14:cNvContentPartPr/>
              <p14:nvPr/>
            </p14:nvContentPartPr>
            <p14:xfrm>
              <a:off x="5085863" y="2902023"/>
              <a:ext cx="2458800" cy="20520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91DA299-337A-549D-77B9-BD764E73294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79743" y="2895903"/>
                <a:ext cx="2471040" cy="21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8539F6F5-0A27-BA48-3478-63B9C136D620}"/>
              </a:ext>
            </a:extLst>
          </p:cNvPr>
          <p:cNvGrpSpPr/>
          <p:nvPr/>
        </p:nvGrpSpPr>
        <p:grpSpPr>
          <a:xfrm>
            <a:off x="7749503" y="2859183"/>
            <a:ext cx="914040" cy="245520"/>
            <a:chOff x="7749503" y="2859183"/>
            <a:chExt cx="91404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BD7979A-4651-6A3D-B566-14613A3596C5}"/>
                    </a:ext>
                  </a:extLst>
                </p14:cNvPr>
                <p14:cNvContentPartPr/>
                <p14:nvPr/>
              </p14:nvContentPartPr>
              <p14:xfrm>
                <a:off x="7749503" y="2949183"/>
                <a:ext cx="228600" cy="1141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BD7979A-4651-6A3D-B566-14613A3596C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43383" y="2943063"/>
                  <a:ext cx="240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C02A5DE-DD12-5E7E-7C64-6D783AD94AA2}"/>
                    </a:ext>
                  </a:extLst>
                </p14:cNvPr>
                <p14:cNvContentPartPr/>
                <p14:nvPr/>
              </p14:nvContentPartPr>
              <p14:xfrm>
                <a:off x="8025983" y="2946303"/>
                <a:ext cx="90360" cy="146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C02A5DE-DD12-5E7E-7C64-6D783AD94AA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19863" y="2940183"/>
                  <a:ext cx="102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281EA8F-4685-5EB8-8825-A85712F5BF21}"/>
                    </a:ext>
                  </a:extLst>
                </p14:cNvPr>
                <p14:cNvContentPartPr/>
                <p14:nvPr/>
              </p14:nvContentPartPr>
              <p14:xfrm>
                <a:off x="8185823" y="2859183"/>
                <a:ext cx="360" cy="201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281EA8F-4685-5EB8-8825-A85712F5BF2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79703" y="2853063"/>
                  <a:ext cx="12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F33B849-C52D-094C-AD2F-11FE59CCD610}"/>
                    </a:ext>
                  </a:extLst>
                </p14:cNvPr>
                <p14:cNvContentPartPr/>
                <p14:nvPr/>
              </p14:nvContentPartPr>
              <p14:xfrm>
                <a:off x="8113463" y="2945223"/>
                <a:ext cx="113760" cy="446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F33B849-C52D-094C-AD2F-11FE59CCD61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07343" y="2939103"/>
                  <a:ext cx="1260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F9A5408-DF57-3205-EA63-2DB950BE743B}"/>
                    </a:ext>
                  </a:extLst>
                </p14:cNvPr>
                <p14:cNvContentPartPr/>
                <p14:nvPr/>
              </p14:nvContentPartPr>
              <p14:xfrm>
                <a:off x="8272583" y="2946663"/>
                <a:ext cx="187920" cy="118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F9A5408-DF57-3205-EA63-2DB950BE743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66463" y="2940543"/>
                  <a:ext cx="200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F6D88F0-13CF-08F2-2FA0-59C69F721640}"/>
                    </a:ext>
                  </a:extLst>
                </p14:cNvPr>
                <p14:cNvContentPartPr/>
                <p14:nvPr/>
              </p14:nvContentPartPr>
              <p14:xfrm>
                <a:off x="8393903" y="2940183"/>
                <a:ext cx="97920" cy="143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F6D88F0-13CF-08F2-2FA0-59C69F72164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87783" y="2934063"/>
                  <a:ext cx="110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1E66F30-89C4-6568-C5DB-E880C235B07C}"/>
                    </a:ext>
                  </a:extLst>
                </p14:cNvPr>
                <p14:cNvContentPartPr/>
                <p14:nvPr/>
              </p14:nvContentPartPr>
              <p14:xfrm>
                <a:off x="8388863" y="2946303"/>
                <a:ext cx="116640" cy="158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1E66F30-89C4-6568-C5DB-E880C235B07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82743" y="2940183"/>
                  <a:ext cx="128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9465FDE-F6A7-722C-CCEE-AB1C8DC1252D}"/>
                    </a:ext>
                  </a:extLst>
                </p14:cNvPr>
                <p14:cNvContentPartPr/>
                <p14:nvPr/>
              </p14:nvContentPartPr>
              <p14:xfrm>
                <a:off x="8577503" y="2873583"/>
                <a:ext cx="30240" cy="187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9465FDE-F6A7-722C-CCEE-AB1C8DC1252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71383" y="2867463"/>
                  <a:ext cx="424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B94B1D8-7C9E-1642-2223-28F92D164FB9}"/>
                    </a:ext>
                  </a:extLst>
                </p14:cNvPr>
                <p14:cNvContentPartPr/>
                <p14:nvPr/>
              </p14:nvContentPartPr>
              <p14:xfrm>
                <a:off x="8505143" y="2989863"/>
                <a:ext cx="158400" cy="3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B94B1D8-7C9E-1642-2223-28F92D164FB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499023" y="2983743"/>
                  <a:ext cx="17064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45D8273-01DB-F224-03EE-A7EF4A2202B1}"/>
              </a:ext>
            </a:extLst>
          </p:cNvPr>
          <p:cNvGrpSpPr/>
          <p:nvPr/>
        </p:nvGrpSpPr>
        <p:grpSpPr>
          <a:xfrm>
            <a:off x="8896823" y="2834703"/>
            <a:ext cx="1165320" cy="331560"/>
            <a:chOff x="8896823" y="2834703"/>
            <a:chExt cx="1165320" cy="33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EBD213-7AA2-DAFB-2B4E-A0B16D361035}"/>
                    </a:ext>
                  </a:extLst>
                </p14:cNvPr>
                <p14:cNvContentPartPr/>
                <p14:nvPr/>
              </p14:nvContentPartPr>
              <p14:xfrm>
                <a:off x="8896823" y="2834703"/>
                <a:ext cx="111960" cy="241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EBD213-7AA2-DAFB-2B4E-A0B16D36103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890703" y="2828583"/>
                  <a:ext cx="1242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CAAC1FB-91B2-350C-C85A-EB5B2AEB5AE6}"/>
                    </a:ext>
                  </a:extLst>
                </p14:cNvPr>
                <p14:cNvContentPartPr/>
                <p14:nvPr/>
              </p14:nvContentPartPr>
              <p14:xfrm>
                <a:off x="9041543" y="2946303"/>
                <a:ext cx="162720" cy="117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CAAC1FB-91B2-350C-C85A-EB5B2AEB5AE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35423" y="2940183"/>
                  <a:ext cx="174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031BF74-83AF-B884-D88D-EAA9B81D6636}"/>
                    </a:ext>
                  </a:extLst>
                </p14:cNvPr>
                <p14:cNvContentPartPr/>
                <p14:nvPr/>
              </p14:nvContentPartPr>
              <p14:xfrm>
                <a:off x="9206423" y="2891943"/>
                <a:ext cx="111600" cy="2743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031BF74-83AF-B884-D88D-EAA9B81D663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200303" y="2885823"/>
                  <a:ext cx="1238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E4FA76B-6DEC-F0DE-FC71-C5F710BB6884}"/>
                    </a:ext>
                  </a:extLst>
                </p14:cNvPr>
                <p14:cNvContentPartPr/>
                <p14:nvPr/>
              </p14:nvContentPartPr>
              <p14:xfrm>
                <a:off x="9359423" y="2903463"/>
                <a:ext cx="108360" cy="117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E4FA76B-6DEC-F0DE-FC71-C5F710BB688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353303" y="2897343"/>
                  <a:ext cx="120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BC79D69-2238-EBB0-6D7C-253274749FFB}"/>
                    </a:ext>
                  </a:extLst>
                </p14:cNvPr>
                <p14:cNvContentPartPr/>
                <p14:nvPr/>
              </p14:nvContentPartPr>
              <p14:xfrm>
                <a:off x="9535103" y="2873583"/>
                <a:ext cx="58680" cy="1897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BC79D69-2238-EBB0-6D7C-253274749FF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28983" y="2867463"/>
                  <a:ext cx="709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0AA6B65-4185-278A-BAAE-2E7B534EDBCF}"/>
                    </a:ext>
                  </a:extLst>
                </p14:cNvPr>
                <p14:cNvContentPartPr/>
                <p14:nvPr/>
              </p14:nvContentPartPr>
              <p14:xfrm>
                <a:off x="9564623" y="2888343"/>
                <a:ext cx="87840" cy="129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0AA6B65-4185-278A-BAAE-2E7B534EDBC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558503" y="2882223"/>
                  <a:ext cx="100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8A3E0B7-0F82-FDEC-4FB1-3059678D558A}"/>
                    </a:ext>
                  </a:extLst>
                </p14:cNvPr>
                <p14:cNvContentPartPr/>
                <p14:nvPr/>
              </p14:nvContentPartPr>
              <p14:xfrm>
                <a:off x="9667943" y="2861343"/>
                <a:ext cx="394200" cy="175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8A3E0B7-0F82-FDEC-4FB1-3059678D558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661823" y="2855223"/>
                  <a:ext cx="40644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85FC8AB-D711-C24C-CF9F-D7D41552ABCE}"/>
                  </a:ext>
                </a:extLst>
              </p14:cNvPr>
              <p14:cNvContentPartPr/>
              <p14:nvPr/>
            </p14:nvContentPartPr>
            <p14:xfrm>
              <a:off x="4560983" y="2219823"/>
              <a:ext cx="1174320" cy="36612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85FC8AB-D711-C24C-CF9F-D7D41552ABC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554863" y="2213703"/>
                <a:ext cx="118656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D28E5D5-5702-2D65-5341-EB9F32F1191E}"/>
                  </a:ext>
                </a:extLst>
              </p14:cNvPr>
              <p14:cNvContentPartPr/>
              <p14:nvPr/>
            </p14:nvContentPartPr>
            <p14:xfrm>
              <a:off x="5007383" y="3308463"/>
              <a:ext cx="2378880" cy="17568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D28E5D5-5702-2D65-5341-EB9F32F1191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917743" y="3128823"/>
                <a:ext cx="255852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43716A6-2678-63E5-2A88-387E536C02DD}"/>
                  </a:ext>
                </a:extLst>
              </p14:cNvPr>
              <p14:cNvContentPartPr/>
              <p14:nvPr/>
            </p14:nvContentPartPr>
            <p14:xfrm>
              <a:off x="4875263" y="2997423"/>
              <a:ext cx="3662280" cy="7628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43716A6-2678-63E5-2A88-387E536C02D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866623" y="2988783"/>
                <a:ext cx="3679920" cy="7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319E7063-7661-1074-6F6E-E22D8D1CDC7D}"/>
                  </a:ext>
                </a:extLst>
              </p14:cNvPr>
              <p14:cNvContentPartPr/>
              <p14:nvPr/>
            </p14:nvContentPartPr>
            <p14:xfrm>
              <a:off x="5252543" y="4368303"/>
              <a:ext cx="3807000" cy="6404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319E7063-7661-1074-6F6E-E22D8D1CDC7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243903" y="4359303"/>
                <a:ext cx="3824640" cy="658080"/>
              </a:xfrm>
              <a:prstGeom prst="rect">
                <a:avLst/>
              </a:prstGeom>
            </p:spPr>
          </p:pic>
        </mc:Fallback>
      </mc:AlternateContent>
      <p:sp>
        <p:nvSpPr>
          <p:cNvPr id="118" name="TextBox 117">
            <a:extLst>
              <a:ext uri="{FF2B5EF4-FFF2-40B4-BE49-F238E27FC236}">
                <a16:creationId xmlns:a16="http://schemas.microsoft.com/office/drawing/2014/main" id="{A06F639A-D997-B59D-C1F5-D7A22003C297}"/>
              </a:ext>
            </a:extLst>
          </p:cNvPr>
          <p:cNvSpPr txBox="1"/>
          <p:nvPr/>
        </p:nvSpPr>
        <p:spPr>
          <a:xfrm>
            <a:off x="9636801" y="3308463"/>
            <a:ext cx="23330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Autowired</a:t>
            </a:r>
            <a:r>
              <a:rPr lang="en-US" dirty="0"/>
              <a:t> </a:t>
            </a:r>
            <a:r>
              <a:rPr lang="uk-UA" dirty="0"/>
              <a:t>нам підключає всі </a:t>
            </a:r>
            <a:r>
              <a:rPr lang="en-US" dirty="0"/>
              <a:t>Bean, Component, Service</a:t>
            </a:r>
            <a:r>
              <a:rPr lang="uk-UA" dirty="0"/>
              <a:t>, які існують, </a:t>
            </a:r>
            <a:r>
              <a:rPr lang="ru-RU" dirty="0"/>
              <a:t>у наш</a:t>
            </a:r>
            <a:r>
              <a:rPr lang="uk-UA" dirty="0"/>
              <a:t>ій програмі, але клас теж має бути компонентом.</a:t>
            </a:r>
          </a:p>
          <a:p>
            <a:endParaRPr lang="uk-UA" dirty="0"/>
          </a:p>
          <a:p>
            <a:r>
              <a:rPr lang="uk-UA" dirty="0"/>
              <a:t>Ось така проста ініціалізація сервісу та відкриття </a:t>
            </a:r>
            <a:r>
              <a:rPr lang="en-US" dirty="0" err="1"/>
              <a:t>loginUI</a:t>
            </a:r>
            <a:r>
              <a:rPr lang="en-US" dirty="0"/>
              <a:t>.</a:t>
            </a:r>
            <a:endParaRPr lang="uk-UA" dirty="0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FA87E8B-B146-9EB4-DCFD-29493DCF640B}"/>
              </a:ext>
            </a:extLst>
          </p:cNvPr>
          <p:cNvGrpSpPr/>
          <p:nvPr/>
        </p:nvGrpSpPr>
        <p:grpSpPr>
          <a:xfrm>
            <a:off x="1814183" y="144783"/>
            <a:ext cx="2212920" cy="762597"/>
            <a:chOff x="1814183" y="144783"/>
            <a:chExt cx="2212920" cy="762597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B250C3C-8CDA-3F81-2C98-0ADB000B5BFE}"/>
                    </a:ext>
                  </a:extLst>
                </p14:cNvPr>
                <p14:cNvContentPartPr/>
                <p14:nvPr/>
              </p14:nvContentPartPr>
              <p14:xfrm>
                <a:off x="1814183" y="422343"/>
                <a:ext cx="72720" cy="258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B250C3C-8CDA-3F81-2C98-0ADB000B5BF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08063" y="416223"/>
                  <a:ext cx="849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1C140B3-E81C-4D22-4D33-2067BE9DE887}"/>
                    </a:ext>
                  </a:extLst>
                </p14:cNvPr>
                <p14:cNvContentPartPr/>
                <p14:nvPr/>
              </p14:nvContentPartPr>
              <p14:xfrm>
                <a:off x="1828583" y="666423"/>
                <a:ext cx="236520" cy="15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1C140B3-E81C-4D22-4D33-2067BE9DE88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822463" y="660303"/>
                  <a:ext cx="248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39324A9-F55B-C9B0-C783-8FB356A9B31F}"/>
                    </a:ext>
                  </a:extLst>
                </p14:cNvPr>
                <p14:cNvContentPartPr/>
                <p14:nvPr/>
              </p14:nvContentPartPr>
              <p14:xfrm>
                <a:off x="2639303" y="362223"/>
                <a:ext cx="187920" cy="149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39324A9-F55B-C9B0-C783-8FB356A9B31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633183" y="356103"/>
                  <a:ext cx="200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499FC29-BD0C-4845-74D9-2EDBC646121F}"/>
                    </a:ext>
                  </a:extLst>
                </p14:cNvPr>
                <p14:cNvContentPartPr/>
                <p14:nvPr/>
              </p14:nvContentPartPr>
              <p14:xfrm>
                <a:off x="2859263" y="362583"/>
                <a:ext cx="42840" cy="192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499FC29-BD0C-4845-74D9-2EDBC646121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853143" y="356463"/>
                  <a:ext cx="550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4EFBEF0-8DCF-88CC-F3F2-C06053B921F7}"/>
                    </a:ext>
                  </a:extLst>
                </p14:cNvPr>
                <p14:cNvContentPartPr/>
                <p14:nvPr/>
              </p14:nvContentPartPr>
              <p14:xfrm>
                <a:off x="2786183" y="361863"/>
                <a:ext cx="201600" cy="45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4EFBEF0-8DCF-88CC-F3F2-C06053B921F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80063" y="355743"/>
                  <a:ext cx="213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0A26304-7C71-9B46-7D8F-8C5D65A249A1}"/>
                    </a:ext>
                  </a:extLst>
                </p14:cNvPr>
                <p14:cNvContentPartPr/>
                <p14:nvPr/>
              </p14:nvContentPartPr>
              <p14:xfrm>
                <a:off x="2958263" y="243423"/>
                <a:ext cx="151200" cy="237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0A26304-7C71-9B46-7D8F-8C5D65A249A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952143" y="237303"/>
                  <a:ext cx="1634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8E67FC7-B3A1-AF92-C70A-5C882646418F}"/>
                    </a:ext>
                  </a:extLst>
                </p14:cNvPr>
                <p14:cNvContentPartPr/>
                <p14:nvPr/>
              </p14:nvContentPartPr>
              <p14:xfrm>
                <a:off x="3182183" y="335223"/>
                <a:ext cx="114120" cy="128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8E67FC7-B3A1-AF92-C70A-5C882646418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76063" y="329103"/>
                  <a:ext cx="1263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A6D0FFF-3DE8-61EB-1A32-E572E89CA21C}"/>
                    </a:ext>
                  </a:extLst>
                </p14:cNvPr>
                <p14:cNvContentPartPr/>
                <p14:nvPr/>
              </p14:nvContentPartPr>
              <p14:xfrm>
                <a:off x="3367223" y="275463"/>
                <a:ext cx="114120" cy="335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A6D0FFF-3DE8-61EB-1A32-E572E89CA21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61103" y="269343"/>
                  <a:ext cx="1263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FE55AD4-4375-DED3-8041-7222634CAE00}"/>
                    </a:ext>
                  </a:extLst>
                </p14:cNvPr>
                <p14:cNvContentPartPr/>
                <p14:nvPr/>
              </p14:nvContentPartPr>
              <p14:xfrm>
                <a:off x="3308903" y="234063"/>
                <a:ext cx="146160" cy="149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FE55AD4-4375-DED3-8041-7222634CAE0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302783" y="227943"/>
                  <a:ext cx="158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7CA4471-3C23-D69A-1114-785B95460D70}"/>
                    </a:ext>
                  </a:extLst>
                </p14:cNvPr>
                <p14:cNvContentPartPr/>
                <p14:nvPr/>
              </p14:nvContentPartPr>
              <p14:xfrm>
                <a:off x="3513383" y="231903"/>
                <a:ext cx="193680" cy="129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7CA4471-3C23-D69A-1114-785B95460D7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507263" y="225783"/>
                  <a:ext cx="205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4EB15B4-A1E4-8ACB-EAA0-7717397D51FB}"/>
                    </a:ext>
                  </a:extLst>
                </p14:cNvPr>
                <p14:cNvContentPartPr/>
                <p14:nvPr/>
              </p14:nvContentPartPr>
              <p14:xfrm>
                <a:off x="3744863" y="144783"/>
                <a:ext cx="32760" cy="156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4EB15B4-A1E4-8ACB-EAA0-7717397D51F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738743" y="138663"/>
                  <a:ext cx="45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7150360-18A8-291D-B590-4CBD2ED6A9AE}"/>
                    </a:ext>
                  </a:extLst>
                </p14:cNvPr>
                <p14:cNvContentPartPr/>
                <p14:nvPr/>
              </p14:nvContentPartPr>
              <p14:xfrm>
                <a:off x="3628583" y="159903"/>
                <a:ext cx="173160" cy="14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7150360-18A8-291D-B590-4CBD2ED6A9A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622463" y="153783"/>
                  <a:ext cx="1854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1614D34-87E7-61E3-C4B0-B42AA819E7D0}"/>
                    </a:ext>
                  </a:extLst>
                </p14:cNvPr>
                <p14:cNvContentPartPr/>
                <p14:nvPr/>
              </p14:nvContentPartPr>
              <p14:xfrm>
                <a:off x="3846023" y="144783"/>
                <a:ext cx="181080" cy="151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1614D34-87E7-61E3-C4B0-B42AA819E7D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839903" y="138663"/>
                  <a:ext cx="1933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0228D11-0094-A809-3398-DFF1F4D904CC}"/>
                    </a:ext>
                  </a:extLst>
                </p14:cNvPr>
                <p14:cNvContentPartPr/>
                <p14:nvPr/>
              </p14:nvContentPartPr>
              <p14:xfrm>
                <a:off x="1914060" y="785700"/>
                <a:ext cx="103680" cy="1008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0228D11-0094-A809-3398-DFF1F4D904C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907940" y="779580"/>
                  <a:ext cx="115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780D337-677E-5111-9C81-A3CB6AF4D65A}"/>
                    </a:ext>
                  </a:extLst>
                </p14:cNvPr>
                <p14:cNvContentPartPr/>
                <p14:nvPr/>
              </p14:nvContentPartPr>
              <p14:xfrm>
                <a:off x="2026740" y="822780"/>
                <a:ext cx="11160" cy="50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780D337-677E-5111-9C81-A3CB6AF4D65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020620" y="816660"/>
                  <a:ext cx="23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2AFC917-27FA-282E-00D3-ABB154F70206}"/>
                    </a:ext>
                  </a:extLst>
                </p14:cNvPr>
                <p14:cNvContentPartPr/>
                <p14:nvPr/>
              </p14:nvContentPartPr>
              <p14:xfrm>
                <a:off x="1981020" y="791820"/>
                <a:ext cx="91080" cy="8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2AFC917-27FA-282E-00D3-ABB154F7020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74900" y="785700"/>
                  <a:ext cx="1033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EBAC90B-78E9-57CD-D4AF-C83917C7FB9A}"/>
                    </a:ext>
                  </a:extLst>
                </p14:cNvPr>
                <p14:cNvContentPartPr/>
                <p14:nvPr/>
              </p14:nvContentPartPr>
              <p14:xfrm>
                <a:off x="2079300" y="729540"/>
                <a:ext cx="62280" cy="138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EBAC90B-78E9-57CD-D4AF-C83917C7FB9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073180" y="723420"/>
                  <a:ext cx="74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EEBDFFA-660A-704C-F57F-CE188D4D01B0}"/>
                    </a:ext>
                  </a:extLst>
                </p14:cNvPr>
                <p14:cNvContentPartPr/>
                <p14:nvPr/>
              </p14:nvContentPartPr>
              <p14:xfrm>
                <a:off x="2186940" y="777780"/>
                <a:ext cx="70920" cy="75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EEBDFFA-660A-704C-F57F-CE188D4D01B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180820" y="771660"/>
                  <a:ext cx="831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2A7C487-61D2-92A7-467E-79C889448F52}"/>
                    </a:ext>
                  </a:extLst>
                </p14:cNvPr>
                <p14:cNvContentPartPr/>
                <p14:nvPr/>
              </p14:nvContentPartPr>
              <p14:xfrm>
                <a:off x="2293500" y="746460"/>
                <a:ext cx="34560" cy="1609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2A7C487-61D2-92A7-467E-79C889448F5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287380" y="740340"/>
                  <a:ext cx="46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386C7E0-7302-12E0-6D61-BCFB707CC44E}"/>
                    </a:ext>
                  </a:extLst>
                </p14:cNvPr>
                <p14:cNvContentPartPr/>
                <p14:nvPr/>
              </p14:nvContentPartPr>
              <p14:xfrm>
                <a:off x="2278020" y="753300"/>
                <a:ext cx="55800" cy="687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386C7E0-7302-12E0-6D61-BCFB707CC44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271900" y="747180"/>
                  <a:ext cx="680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A196AB5-9EA3-4C23-401A-0258B7B30726}"/>
                    </a:ext>
                  </a:extLst>
                </p14:cNvPr>
                <p14:cNvContentPartPr/>
                <p14:nvPr/>
              </p14:nvContentPartPr>
              <p14:xfrm>
                <a:off x="2369820" y="744660"/>
                <a:ext cx="108720" cy="709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A196AB5-9EA3-4C23-401A-0258B7B3072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363700" y="738540"/>
                  <a:ext cx="1209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8309EFF-AF80-04AD-C422-51AC43CFD962}"/>
                    </a:ext>
                  </a:extLst>
                </p14:cNvPr>
                <p14:cNvContentPartPr/>
                <p14:nvPr/>
              </p14:nvContentPartPr>
              <p14:xfrm>
                <a:off x="2514540" y="731340"/>
                <a:ext cx="20520" cy="853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8309EFF-AF80-04AD-C422-51AC43CFD96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508420" y="725220"/>
                  <a:ext cx="327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0912BC4-83F1-8F2B-E798-302E37411475}"/>
                    </a:ext>
                  </a:extLst>
                </p14:cNvPr>
                <p14:cNvContentPartPr/>
                <p14:nvPr/>
              </p14:nvContentPartPr>
              <p14:xfrm>
                <a:off x="2483940" y="733860"/>
                <a:ext cx="172440" cy="91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0912BC4-83F1-8F2B-E798-302E3741147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477820" y="727740"/>
                  <a:ext cx="18468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34015F2-B39F-1B58-FA1A-B39DFC0BF631}"/>
              </a:ext>
            </a:extLst>
          </p:cNvPr>
          <p:cNvGrpSpPr/>
          <p:nvPr/>
        </p:nvGrpSpPr>
        <p:grpSpPr>
          <a:xfrm>
            <a:off x="3253620" y="1942740"/>
            <a:ext cx="686880" cy="205920"/>
            <a:chOff x="3253620" y="1942740"/>
            <a:chExt cx="68688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E6DD6D2-2A6D-D341-D3B5-F4CA3D2A7A77}"/>
                    </a:ext>
                  </a:extLst>
                </p14:cNvPr>
                <p14:cNvContentPartPr/>
                <p14:nvPr/>
              </p14:nvContentPartPr>
              <p14:xfrm>
                <a:off x="3253620" y="2019060"/>
                <a:ext cx="97920" cy="129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E6DD6D2-2A6D-D341-D3B5-F4CA3D2A7A7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247500" y="2012940"/>
                  <a:ext cx="110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C77E12D-3C18-ABB6-EE55-C31223F58808}"/>
                    </a:ext>
                  </a:extLst>
                </p14:cNvPr>
                <p14:cNvContentPartPr/>
                <p14:nvPr/>
              </p14:nvContentPartPr>
              <p14:xfrm>
                <a:off x="3352980" y="2052180"/>
                <a:ext cx="85320" cy="72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C77E12D-3C18-ABB6-EE55-C31223F5880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346860" y="2046060"/>
                  <a:ext cx="975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B728DDC-FF24-F002-3146-6B105ED3A206}"/>
                    </a:ext>
                  </a:extLst>
                </p14:cNvPr>
                <p14:cNvContentPartPr/>
                <p14:nvPr/>
              </p14:nvContentPartPr>
              <p14:xfrm>
                <a:off x="3436500" y="2011500"/>
                <a:ext cx="198720" cy="111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B728DDC-FF24-F002-3146-6B105ED3A20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430380" y="2005380"/>
                  <a:ext cx="210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82E8081-15C5-75E6-EE5D-C2C8021AC340}"/>
                    </a:ext>
                  </a:extLst>
                </p14:cNvPr>
                <p14:cNvContentPartPr/>
                <p14:nvPr/>
              </p14:nvContentPartPr>
              <p14:xfrm>
                <a:off x="3633420" y="1997460"/>
                <a:ext cx="97920" cy="766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82E8081-15C5-75E6-EE5D-C2C8021AC34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627300" y="1991340"/>
                  <a:ext cx="1101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3EE1FD0-FF0E-4639-391E-20CC96DEF874}"/>
                    </a:ext>
                  </a:extLst>
                </p14:cNvPr>
                <p14:cNvContentPartPr/>
                <p14:nvPr/>
              </p14:nvContentPartPr>
              <p14:xfrm>
                <a:off x="3710460" y="1954620"/>
                <a:ext cx="119520" cy="95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3EE1FD0-FF0E-4639-391E-20CC96DEF87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704340" y="1948500"/>
                  <a:ext cx="131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97AA1C4-BC6A-B25C-373E-9C7279D27232}"/>
                    </a:ext>
                  </a:extLst>
                </p14:cNvPr>
                <p14:cNvContentPartPr/>
                <p14:nvPr/>
              </p14:nvContentPartPr>
              <p14:xfrm>
                <a:off x="3741060" y="1942740"/>
                <a:ext cx="199440" cy="979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97AA1C4-BC6A-B25C-373E-9C7279D2723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734940" y="1936620"/>
                  <a:ext cx="21168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393B152-F1EA-9BD3-3349-7F557F0F1730}"/>
              </a:ext>
            </a:extLst>
          </p:cNvPr>
          <p:cNvGrpSpPr/>
          <p:nvPr/>
        </p:nvGrpSpPr>
        <p:grpSpPr>
          <a:xfrm>
            <a:off x="6460500" y="741420"/>
            <a:ext cx="812160" cy="273600"/>
            <a:chOff x="6460500" y="741420"/>
            <a:chExt cx="812160" cy="27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7766503-8B23-3BF5-072C-FA549EBB34D8}"/>
                    </a:ext>
                  </a:extLst>
                </p14:cNvPr>
                <p14:cNvContentPartPr/>
                <p14:nvPr/>
              </p14:nvContentPartPr>
              <p14:xfrm>
                <a:off x="6460500" y="752580"/>
                <a:ext cx="93240" cy="1922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7766503-8B23-3BF5-072C-FA549EBB34D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454380" y="746460"/>
                  <a:ext cx="1054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2EB5B65-3705-35E4-EDE5-1026E6950ED2}"/>
                    </a:ext>
                  </a:extLst>
                </p14:cNvPr>
                <p14:cNvContentPartPr/>
                <p14:nvPr/>
              </p14:nvContentPartPr>
              <p14:xfrm>
                <a:off x="6568140" y="829260"/>
                <a:ext cx="110160" cy="860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2EB5B65-3705-35E4-EDE5-1026E6950ED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562020" y="823140"/>
                  <a:ext cx="1224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011E5A7-914F-F2EF-851C-82F576ECEA56}"/>
                    </a:ext>
                  </a:extLst>
                </p14:cNvPr>
                <p14:cNvContentPartPr/>
                <p14:nvPr/>
              </p14:nvContentPartPr>
              <p14:xfrm>
                <a:off x="6666780" y="808380"/>
                <a:ext cx="107280" cy="2066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011E5A7-914F-F2EF-851C-82F576ECEA5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660660" y="802260"/>
                  <a:ext cx="1195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B72B983-9C08-1F4E-8351-05495118AB64}"/>
                    </a:ext>
                  </a:extLst>
                </p14:cNvPr>
                <p14:cNvContentPartPr/>
                <p14:nvPr/>
              </p14:nvContentPartPr>
              <p14:xfrm>
                <a:off x="6765780" y="806940"/>
                <a:ext cx="104040" cy="669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B72B983-9C08-1F4E-8351-05495118AB6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759660" y="800820"/>
                  <a:ext cx="1162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C3AC1A8-9563-1C55-C2D6-D7D0523B4668}"/>
                    </a:ext>
                  </a:extLst>
                </p14:cNvPr>
                <p14:cNvContentPartPr/>
                <p14:nvPr/>
              </p14:nvContentPartPr>
              <p14:xfrm>
                <a:off x="6873060" y="792180"/>
                <a:ext cx="15480" cy="96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C3AC1A8-9563-1C55-C2D6-D7D0523B466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866940" y="786060"/>
                  <a:ext cx="277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45CA54E-AA28-65E7-74AC-9AE3EF520C52}"/>
                    </a:ext>
                  </a:extLst>
                </p14:cNvPr>
                <p14:cNvContentPartPr/>
                <p14:nvPr/>
              </p14:nvContentPartPr>
              <p14:xfrm>
                <a:off x="6880620" y="769500"/>
                <a:ext cx="217800" cy="105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45CA54E-AA28-65E7-74AC-9AE3EF520C5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874500" y="763380"/>
                  <a:ext cx="230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6B41025-B131-A6F5-E586-D3F12537CCFD}"/>
                    </a:ext>
                  </a:extLst>
                </p14:cNvPr>
                <p14:cNvContentPartPr/>
                <p14:nvPr/>
              </p14:nvContentPartPr>
              <p14:xfrm>
                <a:off x="7101660" y="754380"/>
                <a:ext cx="15120" cy="680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6B41025-B131-A6F5-E586-D3F12537CCF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095540" y="748260"/>
                  <a:ext cx="273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889EE6A-2159-FF5B-083D-F03D200FB45F}"/>
                    </a:ext>
                  </a:extLst>
                </p14:cNvPr>
                <p14:cNvContentPartPr/>
                <p14:nvPr/>
              </p14:nvContentPartPr>
              <p14:xfrm>
                <a:off x="7063500" y="741420"/>
                <a:ext cx="209160" cy="1162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889EE6A-2159-FF5B-083D-F03D200FB45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057380" y="735300"/>
                  <a:ext cx="221400" cy="12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337233-62B8-D935-A25F-B326FC901D2A}"/>
                  </a:ext>
                </a:extLst>
              </p14:cNvPr>
              <p14:cNvContentPartPr/>
              <p14:nvPr/>
            </p14:nvContentPartPr>
            <p14:xfrm>
              <a:off x="7661100" y="5874660"/>
              <a:ext cx="97920" cy="26640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337233-62B8-D935-A25F-B326FC901D2A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7654980" y="5868540"/>
                <a:ext cx="110160" cy="27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221D403-2763-E391-260B-54D5431A5A6E}"/>
              </a:ext>
            </a:extLst>
          </p:cNvPr>
          <p:cNvGrpSpPr/>
          <p:nvPr/>
        </p:nvGrpSpPr>
        <p:grpSpPr>
          <a:xfrm>
            <a:off x="7474980" y="6198300"/>
            <a:ext cx="765000" cy="226800"/>
            <a:chOff x="7474980" y="6198300"/>
            <a:chExt cx="765000" cy="22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DE5A28E-71A3-516C-368A-994FFA8DC29C}"/>
                    </a:ext>
                  </a:extLst>
                </p14:cNvPr>
                <p14:cNvContentPartPr/>
                <p14:nvPr/>
              </p14:nvContentPartPr>
              <p14:xfrm>
                <a:off x="7474980" y="6247260"/>
                <a:ext cx="122760" cy="1778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DE5A28E-71A3-516C-368A-994FFA8DC29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468860" y="6241140"/>
                  <a:ext cx="135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FC1B0C7-B598-19B3-CF20-464FAB35A339}"/>
                    </a:ext>
                  </a:extLst>
                </p14:cNvPr>
                <p14:cNvContentPartPr/>
                <p14:nvPr/>
              </p14:nvContentPartPr>
              <p14:xfrm>
                <a:off x="7581540" y="6274260"/>
                <a:ext cx="227160" cy="918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FC1B0C7-B598-19B3-CF20-464FAB35A33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575420" y="6268140"/>
                  <a:ext cx="239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31A5C08-A873-2C47-9C1D-58F092480A40}"/>
                    </a:ext>
                  </a:extLst>
                </p14:cNvPr>
                <p14:cNvContentPartPr/>
                <p14:nvPr/>
              </p14:nvContentPartPr>
              <p14:xfrm>
                <a:off x="7734180" y="6210180"/>
                <a:ext cx="24120" cy="36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31A5C08-A873-2C47-9C1D-58F092480A4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728060" y="6204060"/>
                  <a:ext cx="363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FDEA184-92B0-16B4-8A83-0CBE9606E55C}"/>
                    </a:ext>
                  </a:extLst>
                </p14:cNvPr>
                <p14:cNvContentPartPr/>
                <p14:nvPr/>
              </p14:nvContentPartPr>
              <p14:xfrm>
                <a:off x="7802580" y="6218820"/>
                <a:ext cx="274320" cy="1364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FDEA184-92B0-16B4-8A83-0CBE9606E55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796460" y="6212700"/>
                  <a:ext cx="286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21347E2-4193-E9BD-334B-1AF664918B7C}"/>
                    </a:ext>
                  </a:extLst>
                </p14:cNvPr>
                <p14:cNvContentPartPr/>
                <p14:nvPr/>
              </p14:nvContentPartPr>
              <p14:xfrm>
                <a:off x="8037300" y="6198300"/>
                <a:ext cx="202680" cy="1080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21347E2-4193-E9BD-334B-1AF664918B7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031180" y="6192180"/>
                  <a:ext cx="214920" cy="120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62306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03C8A-F105-46AE-3734-86F85D9D6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96847E-BC6C-0FDF-8044-86DFAD59D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68" y="169354"/>
            <a:ext cx="3356499" cy="10788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38D000D-1924-52B3-7C49-3875FF5E3673}"/>
                  </a:ext>
                </a:extLst>
              </p14:cNvPr>
              <p14:cNvContentPartPr/>
              <p14:nvPr/>
            </p14:nvContentPartPr>
            <p14:xfrm>
              <a:off x="4368383" y="3134943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38D000D-1924-52B3-7C49-3875FF5E36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62263" y="3128823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BF2A5432-26E9-FAAA-D6D8-99D07372C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568" y="1480429"/>
            <a:ext cx="5642972" cy="3831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85A43B7-893F-CE54-4FF8-0414E6DF70C2}"/>
                  </a:ext>
                </a:extLst>
              </p14:cNvPr>
              <p14:cNvContentPartPr/>
              <p14:nvPr/>
            </p14:nvContentPartPr>
            <p14:xfrm>
              <a:off x="486641" y="2817030"/>
              <a:ext cx="2146320" cy="7426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85A43B7-893F-CE54-4FF8-0414E6DF70C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0521" y="2810910"/>
                <a:ext cx="2158560" cy="75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D4DD9C4-7796-E754-AD81-65A9CA7BB9FF}"/>
                  </a:ext>
                </a:extLst>
              </p14:cNvPr>
              <p14:cNvContentPartPr/>
              <p14:nvPr/>
            </p14:nvContentPartPr>
            <p14:xfrm>
              <a:off x="4518641" y="2582670"/>
              <a:ext cx="378000" cy="387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D4DD9C4-7796-E754-AD81-65A9CA7BB9F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12521" y="2576550"/>
                <a:ext cx="390240" cy="3996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5050C6D5-43C8-B784-8FFF-0F1D65D1FD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7761" y="595424"/>
            <a:ext cx="3741368" cy="9773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E1A1126-081C-FC24-C30E-990EC4FC30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9186" y="1666358"/>
            <a:ext cx="3448050" cy="8858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5A2976A-2AF1-0DF3-9692-FDFBA341B4A9}"/>
                  </a:ext>
                </a:extLst>
              </p14:cNvPr>
              <p14:cNvContentPartPr/>
              <p14:nvPr/>
            </p14:nvContentPartPr>
            <p14:xfrm>
              <a:off x="8289878" y="1467144"/>
              <a:ext cx="321840" cy="4316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5A2976A-2AF1-0DF3-9692-FDFBA341B4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83758" y="1461024"/>
                <a:ext cx="33408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CF356B9-FA63-6197-C722-B73ED9DF5875}"/>
                  </a:ext>
                </a:extLst>
              </p14:cNvPr>
              <p14:cNvContentPartPr/>
              <p14:nvPr/>
            </p14:nvContentPartPr>
            <p14:xfrm>
              <a:off x="10183049" y="1604343"/>
              <a:ext cx="226080" cy="3168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CF356B9-FA63-6197-C722-B73ED9DF587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176929" y="1598223"/>
                <a:ext cx="238320" cy="32904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59DEE163-29F9-E8FF-3DF1-64899BF8DD3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67761" y="3481431"/>
            <a:ext cx="2838846" cy="12003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2236F72-69CF-0C35-8468-121B3CDF843A}"/>
                  </a:ext>
                </a:extLst>
              </p14:cNvPr>
              <p14:cNvContentPartPr/>
              <p14:nvPr/>
            </p14:nvContentPartPr>
            <p14:xfrm>
              <a:off x="7229801" y="3718830"/>
              <a:ext cx="2050560" cy="2775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2236F72-69CF-0C35-8468-121B3CDF843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23681" y="3712710"/>
                <a:ext cx="206280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2C280F0-8555-7EFD-82D0-9DFAD4B752D2}"/>
                  </a:ext>
                </a:extLst>
              </p14:cNvPr>
              <p14:cNvContentPartPr/>
              <p14:nvPr/>
            </p14:nvContentPartPr>
            <p14:xfrm>
              <a:off x="6966641" y="4106550"/>
              <a:ext cx="1515960" cy="6422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2C280F0-8555-7EFD-82D0-9DFAD4B752D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60521" y="4100430"/>
                <a:ext cx="1528200" cy="654480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B8CD1D67-0CCF-E73F-CBAF-A9540C1EAFB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6336" y="4971028"/>
            <a:ext cx="3390900" cy="1476375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9E2F485-5BBA-BC00-500A-7A06C4C2DD65}"/>
              </a:ext>
            </a:extLst>
          </p:cNvPr>
          <p:cNvGrpSpPr/>
          <p:nvPr/>
        </p:nvGrpSpPr>
        <p:grpSpPr>
          <a:xfrm>
            <a:off x="6913440" y="5771715"/>
            <a:ext cx="2631960" cy="803160"/>
            <a:chOff x="6913440" y="5771715"/>
            <a:chExt cx="2631960" cy="80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44FB14D-D92B-8C47-8D50-4F2E6D2440EC}"/>
                    </a:ext>
                  </a:extLst>
                </p14:cNvPr>
                <p14:cNvContentPartPr/>
                <p14:nvPr/>
              </p14:nvContentPartPr>
              <p14:xfrm>
                <a:off x="9372600" y="6067275"/>
                <a:ext cx="360" cy="199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44FB14D-D92B-8C47-8D50-4F2E6D2440E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366480" y="6061155"/>
                  <a:ext cx="12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D72B5FF-8DAA-BF1D-553D-7332EDC57EEC}"/>
                    </a:ext>
                  </a:extLst>
                </p14:cNvPr>
                <p14:cNvContentPartPr/>
                <p14:nvPr/>
              </p14:nvContentPartPr>
              <p14:xfrm>
                <a:off x="9353520" y="6038115"/>
                <a:ext cx="191880" cy="231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D72B5FF-8DAA-BF1D-553D-7332EDC57EE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47400" y="6031995"/>
                  <a:ext cx="2041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882973D-47E6-79DA-EBB5-9A6982179E97}"/>
                    </a:ext>
                  </a:extLst>
                </p14:cNvPr>
                <p14:cNvContentPartPr/>
                <p14:nvPr/>
              </p14:nvContentPartPr>
              <p14:xfrm>
                <a:off x="6913440" y="5771715"/>
                <a:ext cx="1842840" cy="286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882973D-47E6-79DA-EBB5-9A6982179E9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07320" y="5765595"/>
                  <a:ext cx="18550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18C07FF-E2E2-7109-C067-536F0F715562}"/>
                    </a:ext>
                  </a:extLst>
                </p14:cNvPr>
                <p14:cNvContentPartPr/>
                <p14:nvPr/>
              </p14:nvContentPartPr>
              <p14:xfrm>
                <a:off x="8249400" y="6284355"/>
                <a:ext cx="144000" cy="219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18C07FF-E2E2-7109-C067-536F0F71556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243280" y="6278235"/>
                  <a:ext cx="156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1121B3E-179E-0075-D78F-C58420B835EB}"/>
                    </a:ext>
                  </a:extLst>
                </p14:cNvPr>
                <p14:cNvContentPartPr/>
                <p14:nvPr/>
              </p14:nvContentPartPr>
              <p14:xfrm>
                <a:off x="8438760" y="6306675"/>
                <a:ext cx="87840" cy="114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1121B3E-179E-0075-D78F-C58420B835E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432640" y="6300555"/>
                  <a:ext cx="100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676D1C8-0ABF-B273-FB6F-439E28A505F5}"/>
                    </a:ext>
                  </a:extLst>
                </p14:cNvPr>
                <p14:cNvContentPartPr/>
                <p14:nvPr/>
              </p14:nvContentPartPr>
              <p14:xfrm>
                <a:off x="8570880" y="6296595"/>
                <a:ext cx="126360" cy="278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676D1C8-0ABF-B273-FB6F-439E28A505F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64760" y="6290475"/>
                  <a:ext cx="1386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5216EAE-20FA-3D20-9CFA-DECEB555E150}"/>
                    </a:ext>
                  </a:extLst>
                </p14:cNvPr>
                <p14:cNvContentPartPr/>
                <p14:nvPr/>
              </p14:nvContentPartPr>
              <p14:xfrm>
                <a:off x="8714520" y="6296955"/>
                <a:ext cx="154440" cy="124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5216EAE-20FA-3D20-9CFA-DECEB555E15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08400" y="6290835"/>
                  <a:ext cx="166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91F0C10-8D8C-029B-A685-C3DCFD34A134}"/>
                    </a:ext>
                  </a:extLst>
                </p14:cNvPr>
                <p14:cNvContentPartPr/>
                <p14:nvPr/>
              </p14:nvContentPartPr>
              <p14:xfrm>
                <a:off x="8877240" y="6295875"/>
                <a:ext cx="36000" cy="111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91F0C10-8D8C-029B-A685-C3DCFD34A13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871120" y="6289755"/>
                  <a:ext cx="482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D3C2C7E-4BB9-DBF4-7541-2A51C0D7EF09}"/>
                    </a:ext>
                  </a:extLst>
                </p14:cNvPr>
                <p14:cNvContentPartPr/>
                <p14:nvPr/>
              </p14:nvContentPartPr>
              <p14:xfrm>
                <a:off x="8829360" y="6276795"/>
                <a:ext cx="246600" cy="153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D3C2C7E-4BB9-DBF4-7541-2A51C0D7EF0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823240" y="6270675"/>
                  <a:ext cx="25884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0C0AE93-A2BF-15DC-CEF5-EEF2B64E39CD}"/>
              </a:ext>
            </a:extLst>
          </p:cNvPr>
          <p:cNvGrpSpPr/>
          <p:nvPr/>
        </p:nvGrpSpPr>
        <p:grpSpPr>
          <a:xfrm>
            <a:off x="10194900" y="2049600"/>
            <a:ext cx="965520" cy="177480"/>
            <a:chOff x="10194900" y="2049600"/>
            <a:chExt cx="965520" cy="17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6017D89-BF28-2FBC-7B49-493E8140153D}"/>
                    </a:ext>
                  </a:extLst>
                </p14:cNvPr>
                <p14:cNvContentPartPr/>
                <p14:nvPr/>
              </p14:nvContentPartPr>
              <p14:xfrm>
                <a:off x="10194900" y="2095320"/>
                <a:ext cx="93240" cy="130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6017D89-BF28-2FBC-7B49-493E8140153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188780" y="2089200"/>
                  <a:ext cx="105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6D8B1EB-D016-FBAE-AB82-EA96F7D4C82B}"/>
                    </a:ext>
                  </a:extLst>
                </p14:cNvPr>
                <p14:cNvContentPartPr/>
                <p14:nvPr/>
              </p14:nvContentPartPr>
              <p14:xfrm>
                <a:off x="10309740" y="2125560"/>
                <a:ext cx="63360" cy="85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6D8B1EB-D016-FBAE-AB82-EA96F7D4C82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303620" y="2119440"/>
                  <a:ext cx="756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B5B74A3-85E2-0AED-9E7B-D89ADCCC03F4}"/>
                    </a:ext>
                  </a:extLst>
                </p14:cNvPr>
                <p14:cNvContentPartPr/>
                <p14:nvPr/>
              </p14:nvContentPartPr>
              <p14:xfrm>
                <a:off x="10416300" y="2123760"/>
                <a:ext cx="205560" cy="87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B5B74A3-85E2-0AED-9E7B-D89ADCCC03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410180" y="2117640"/>
                  <a:ext cx="2178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939BB49-2881-1607-2097-28675359756E}"/>
                    </a:ext>
                  </a:extLst>
                </p14:cNvPr>
                <p14:cNvContentPartPr/>
                <p14:nvPr/>
              </p14:nvContentPartPr>
              <p14:xfrm>
                <a:off x="10577940" y="2049600"/>
                <a:ext cx="16560" cy="50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939BB49-2881-1607-2097-28675359756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71820" y="2043480"/>
                  <a:ext cx="288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2BF03BF-D355-C307-6429-BDA6EDB70341}"/>
                    </a:ext>
                  </a:extLst>
                </p14:cNvPr>
                <p14:cNvContentPartPr/>
                <p14:nvPr/>
              </p14:nvContentPartPr>
              <p14:xfrm>
                <a:off x="10652820" y="2097120"/>
                <a:ext cx="115560" cy="1112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2BF03BF-D355-C307-6429-BDA6EDB7034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646700" y="2091000"/>
                  <a:ext cx="127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D2B3F2A-A124-5588-0A29-830B30E652A7}"/>
                    </a:ext>
                  </a:extLst>
                </p14:cNvPr>
                <p14:cNvContentPartPr/>
                <p14:nvPr/>
              </p14:nvContentPartPr>
              <p14:xfrm>
                <a:off x="10805100" y="2065080"/>
                <a:ext cx="106920" cy="113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D2B3F2A-A124-5588-0A29-830B30E652A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798980" y="2058960"/>
                  <a:ext cx="119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9A1E307-2BEB-2D06-7AB2-46693664EE18}"/>
                    </a:ext>
                  </a:extLst>
                </p14:cNvPr>
                <p14:cNvContentPartPr/>
                <p14:nvPr/>
              </p14:nvContentPartPr>
              <p14:xfrm>
                <a:off x="10926780" y="2072640"/>
                <a:ext cx="30600" cy="91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9A1E307-2BEB-2D06-7AB2-46693664EE1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920660" y="2066520"/>
                  <a:ext cx="42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4FB86EE-393F-5FCC-3146-5835B474FA4C}"/>
                    </a:ext>
                  </a:extLst>
                </p14:cNvPr>
                <p14:cNvContentPartPr/>
                <p14:nvPr/>
              </p14:nvContentPartPr>
              <p14:xfrm>
                <a:off x="10895460" y="2073360"/>
                <a:ext cx="264960" cy="153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4FB86EE-393F-5FCC-3146-5835B474FA4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889340" y="2067240"/>
                  <a:ext cx="27720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687D7D-0875-66DA-5AB6-B4638AF8A70A}"/>
              </a:ext>
            </a:extLst>
          </p:cNvPr>
          <p:cNvGrpSpPr/>
          <p:nvPr/>
        </p:nvGrpSpPr>
        <p:grpSpPr>
          <a:xfrm>
            <a:off x="4280340" y="3115200"/>
            <a:ext cx="828360" cy="323280"/>
            <a:chOff x="4280340" y="3115200"/>
            <a:chExt cx="828360" cy="32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F3F5EE2-7832-A0EC-9A67-B637A6676112}"/>
                    </a:ext>
                  </a:extLst>
                </p14:cNvPr>
                <p14:cNvContentPartPr/>
                <p14:nvPr/>
              </p14:nvContentPartPr>
              <p14:xfrm>
                <a:off x="4280340" y="3116640"/>
                <a:ext cx="123840" cy="306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F3F5EE2-7832-A0EC-9A67-B637A667611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274220" y="3110520"/>
                  <a:ext cx="1360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575FAC3-852F-876A-B169-A981DA7F1CC2}"/>
                    </a:ext>
                  </a:extLst>
                </p14:cNvPr>
                <p14:cNvContentPartPr/>
                <p14:nvPr/>
              </p14:nvContentPartPr>
              <p14:xfrm>
                <a:off x="4467180" y="3146880"/>
                <a:ext cx="99360" cy="1299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575FAC3-852F-876A-B169-A981DA7F1CC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61060" y="3140760"/>
                  <a:ext cx="1116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27C3C63-DCD1-6FF4-A290-F14F9F3D66F9}"/>
                    </a:ext>
                  </a:extLst>
                </p14:cNvPr>
                <p14:cNvContentPartPr/>
                <p14:nvPr/>
              </p14:nvContentPartPr>
              <p14:xfrm>
                <a:off x="4562220" y="3131760"/>
                <a:ext cx="133920" cy="306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27C3C63-DCD1-6FF4-A290-F14F9F3D66F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56100" y="3125640"/>
                  <a:ext cx="1461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15C6277-6631-B3C3-9A96-F5421727F1DC}"/>
                    </a:ext>
                  </a:extLst>
                </p14:cNvPr>
                <p14:cNvContentPartPr/>
                <p14:nvPr/>
              </p14:nvContentPartPr>
              <p14:xfrm>
                <a:off x="4723500" y="3168840"/>
                <a:ext cx="173880" cy="107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15C6277-6631-B3C3-9A96-F5421727F1D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717380" y="3162720"/>
                  <a:ext cx="186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13E2AED-F4F7-AFFA-6FCF-B1BBB066D0D3}"/>
                    </a:ext>
                  </a:extLst>
                </p14:cNvPr>
                <p14:cNvContentPartPr/>
                <p14:nvPr/>
              </p14:nvContentPartPr>
              <p14:xfrm>
                <a:off x="4914660" y="3139320"/>
                <a:ext cx="30960" cy="151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13E2AED-F4F7-AFFA-6FCF-B1BBB066D0D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08540" y="3133200"/>
                  <a:ext cx="432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BAAD046-0B8D-2991-D79A-9EAE7C1AAC3F}"/>
                    </a:ext>
                  </a:extLst>
                </p14:cNvPr>
                <p14:cNvContentPartPr/>
                <p14:nvPr/>
              </p14:nvContentPartPr>
              <p14:xfrm>
                <a:off x="4853820" y="3115200"/>
                <a:ext cx="254880" cy="211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BAAD046-0B8D-2991-D79A-9EAE7C1AAC3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847700" y="3109080"/>
                  <a:ext cx="26712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FC74860-3673-B3C1-FE4C-D7495D707B79}"/>
              </a:ext>
            </a:extLst>
          </p:cNvPr>
          <p:cNvGrpSpPr/>
          <p:nvPr/>
        </p:nvGrpSpPr>
        <p:grpSpPr>
          <a:xfrm>
            <a:off x="3070380" y="407583"/>
            <a:ext cx="902880" cy="638037"/>
            <a:chOff x="3070380" y="407583"/>
            <a:chExt cx="902880" cy="638037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B9029AB-F99A-4E63-0EED-23246EC1A473}"/>
                    </a:ext>
                  </a:extLst>
                </p14:cNvPr>
                <p14:cNvContentPartPr/>
                <p14:nvPr/>
              </p14:nvContentPartPr>
              <p14:xfrm>
                <a:off x="3105503" y="407583"/>
                <a:ext cx="130680" cy="259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B9029AB-F99A-4E63-0EED-23246EC1A47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099383" y="401463"/>
                  <a:ext cx="1429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6BF59E1-80D0-1F21-8913-63C9A3FB7696}"/>
                    </a:ext>
                  </a:extLst>
                </p14:cNvPr>
                <p14:cNvContentPartPr/>
                <p14:nvPr/>
              </p14:nvContentPartPr>
              <p14:xfrm>
                <a:off x="3163823" y="639783"/>
                <a:ext cx="152280" cy="19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6BF59E1-80D0-1F21-8913-63C9A3FB769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157703" y="633663"/>
                  <a:ext cx="164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9E52F40-E9DE-F70F-2D82-B2A325D1CE68}"/>
                    </a:ext>
                  </a:extLst>
                </p14:cNvPr>
                <p14:cNvContentPartPr/>
                <p14:nvPr/>
              </p14:nvContentPartPr>
              <p14:xfrm>
                <a:off x="3070380" y="761220"/>
                <a:ext cx="92160" cy="2221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9E52F40-E9DE-F70F-2D82-B2A325D1CE6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064260" y="755100"/>
                  <a:ext cx="1044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6AD88D5-07E9-BA3E-1052-148D72C74E7E}"/>
                    </a:ext>
                  </a:extLst>
                </p14:cNvPr>
                <p14:cNvContentPartPr/>
                <p14:nvPr/>
              </p14:nvContentPartPr>
              <p14:xfrm>
                <a:off x="3223020" y="830340"/>
                <a:ext cx="29520" cy="117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6AD88D5-07E9-BA3E-1052-148D72C74E7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216900" y="824220"/>
                  <a:ext cx="41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4F2CBCB-3DBD-D546-F5AE-E7F81EDA98BE}"/>
                    </a:ext>
                  </a:extLst>
                </p14:cNvPr>
                <p14:cNvContentPartPr/>
                <p14:nvPr/>
              </p14:nvContentPartPr>
              <p14:xfrm>
                <a:off x="3215460" y="799740"/>
                <a:ext cx="1800" cy="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4F2CBCB-3DBD-D546-F5AE-E7F81EDA98B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209340" y="793620"/>
                  <a:ext cx="140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6727577-D1AE-51CB-E452-3F731B08FB0A}"/>
                    </a:ext>
                  </a:extLst>
                </p14:cNvPr>
                <p14:cNvContentPartPr/>
                <p14:nvPr/>
              </p14:nvContentPartPr>
              <p14:xfrm>
                <a:off x="3304740" y="810540"/>
                <a:ext cx="121320" cy="235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6727577-D1AE-51CB-E452-3F731B08FB0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298620" y="804420"/>
                  <a:ext cx="133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3605B65-30F6-31D4-813A-88E10F8A4098}"/>
                    </a:ext>
                  </a:extLst>
                </p14:cNvPr>
                <p14:cNvContentPartPr/>
                <p14:nvPr/>
              </p14:nvContentPartPr>
              <p14:xfrm>
                <a:off x="3443340" y="792180"/>
                <a:ext cx="24480" cy="135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3605B65-30F6-31D4-813A-88E10F8A409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437220" y="786060"/>
                  <a:ext cx="36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3100F42-3ED0-B9D4-6B87-172C54AF9D33}"/>
                    </a:ext>
                  </a:extLst>
                </p14:cNvPr>
                <p14:cNvContentPartPr/>
                <p14:nvPr/>
              </p14:nvContentPartPr>
              <p14:xfrm>
                <a:off x="3437220" y="761940"/>
                <a:ext cx="90720" cy="122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3100F42-3ED0-B9D4-6B87-172C54AF9D3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431100" y="755820"/>
                  <a:ext cx="102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C9C2C22-FE76-C8A1-CC1B-0459D78F15BB}"/>
                    </a:ext>
                  </a:extLst>
                </p14:cNvPr>
                <p14:cNvContentPartPr/>
                <p14:nvPr/>
              </p14:nvContentPartPr>
              <p14:xfrm>
                <a:off x="3535140" y="751500"/>
                <a:ext cx="86040" cy="2185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C9C2C22-FE76-C8A1-CC1B-0459D78F15B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529020" y="745380"/>
                  <a:ext cx="982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C411FDC-2BEB-8545-7807-BEB6207DE895}"/>
                    </a:ext>
                  </a:extLst>
                </p14:cNvPr>
                <p14:cNvContentPartPr/>
                <p14:nvPr/>
              </p14:nvContentPartPr>
              <p14:xfrm>
                <a:off x="3663660" y="738900"/>
                <a:ext cx="129960" cy="122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C411FDC-2BEB-8545-7807-BEB6207DE89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657540" y="732780"/>
                  <a:ext cx="142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0CEB1ED-87FA-9BC3-AA2B-A805621515A4}"/>
                    </a:ext>
                  </a:extLst>
                </p14:cNvPr>
                <p14:cNvContentPartPr/>
                <p14:nvPr/>
              </p14:nvContentPartPr>
              <p14:xfrm>
                <a:off x="3824580" y="754380"/>
                <a:ext cx="16200" cy="1072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0CEB1ED-87FA-9BC3-AA2B-A805621515A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818460" y="748260"/>
                  <a:ext cx="284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6F4A0B7-BB8B-0D37-8104-10C2BBDD553E}"/>
                    </a:ext>
                  </a:extLst>
                </p14:cNvPr>
                <p14:cNvContentPartPr/>
                <p14:nvPr/>
              </p14:nvContentPartPr>
              <p14:xfrm>
                <a:off x="3779580" y="737820"/>
                <a:ext cx="193680" cy="1656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6F4A0B7-BB8B-0D37-8104-10C2BBDD553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773460" y="731700"/>
                  <a:ext cx="205920" cy="17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07340B4-6055-3691-1FFD-A47497125602}"/>
                  </a:ext>
                </a:extLst>
              </p14:cNvPr>
              <p14:cNvContentPartPr/>
              <p14:nvPr/>
            </p14:nvContentPartPr>
            <p14:xfrm>
              <a:off x="9090281" y="3431910"/>
              <a:ext cx="241920" cy="2728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07340B4-6055-3691-1FFD-A47497125602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084161" y="3425790"/>
                <a:ext cx="254160" cy="28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C224F268-7DD5-A69F-B2FB-A4744F9E3854}"/>
              </a:ext>
            </a:extLst>
          </p:cNvPr>
          <p:cNvGrpSpPr/>
          <p:nvPr/>
        </p:nvGrpSpPr>
        <p:grpSpPr>
          <a:xfrm>
            <a:off x="8654580" y="3969030"/>
            <a:ext cx="842861" cy="822330"/>
            <a:chOff x="8654580" y="3969030"/>
            <a:chExt cx="842861" cy="82233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0F95F08-5F6B-8D7D-9D28-E3C8A712113E}"/>
                    </a:ext>
                  </a:extLst>
                </p14:cNvPr>
                <p14:cNvContentPartPr/>
                <p14:nvPr/>
              </p14:nvContentPartPr>
              <p14:xfrm>
                <a:off x="8880041" y="4108710"/>
                <a:ext cx="138960" cy="349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0F95F08-5F6B-8D7D-9D28-E3C8A712113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73921" y="4102590"/>
                  <a:ext cx="1512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2D24573-459F-B26C-9ADC-ECC38CB0A383}"/>
                    </a:ext>
                  </a:extLst>
                </p14:cNvPr>
                <p14:cNvContentPartPr/>
                <p14:nvPr/>
              </p14:nvContentPartPr>
              <p14:xfrm>
                <a:off x="8993441" y="4120950"/>
                <a:ext cx="97200" cy="330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2D24573-459F-B26C-9ADC-ECC38CB0A38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987321" y="4114830"/>
                  <a:ext cx="1094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55F5C67-3FDA-8C24-37D9-51CFBD9E486E}"/>
                    </a:ext>
                  </a:extLst>
                </p14:cNvPr>
                <p14:cNvContentPartPr/>
                <p14:nvPr/>
              </p14:nvContentPartPr>
              <p14:xfrm>
                <a:off x="8905961" y="4358550"/>
                <a:ext cx="124200" cy="13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55F5C67-3FDA-8C24-37D9-51CFBD9E486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899841" y="4352430"/>
                  <a:ext cx="1364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59BC6BF-A23B-EA53-CCA6-60B6EDF226F8}"/>
                    </a:ext>
                  </a:extLst>
                </p14:cNvPr>
                <p14:cNvContentPartPr/>
                <p14:nvPr/>
              </p14:nvContentPartPr>
              <p14:xfrm>
                <a:off x="8654580" y="4570320"/>
                <a:ext cx="94320" cy="221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59BC6BF-A23B-EA53-CCA6-60B6EDF226F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648460" y="4564200"/>
                  <a:ext cx="106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CC320A6-F913-BCEC-70B5-E34A59312F91}"/>
                    </a:ext>
                  </a:extLst>
                </p14:cNvPr>
                <p14:cNvContentPartPr/>
                <p14:nvPr/>
              </p14:nvContentPartPr>
              <p14:xfrm>
                <a:off x="8800740" y="4602720"/>
                <a:ext cx="55440" cy="81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CC320A6-F913-BCEC-70B5-E34A59312F9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794620" y="4596600"/>
                  <a:ext cx="676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EF6DFC3-4809-1CD6-CBF4-015A9D8D1022}"/>
                    </a:ext>
                  </a:extLst>
                </p14:cNvPr>
                <p14:cNvContentPartPr/>
                <p14:nvPr/>
              </p14:nvContentPartPr>
              <p14:xfrm>
                <a:off x="8898660" y="4572480"/>
                <a:ext cx="79200" cy="191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EF6DFC3-4809-1CD6-CBF4-015A9D8D102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892540" y="4566360"/>
                  <a:ext cx="91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18E901-91F4-1D67-96BB-A882F6D0B8F8}"/>
                    </a:ext>
                  </a:extLst>
                </p14:cNvPr>
                <p14:cNvContentPartPr/>
                <p14:nvPr/>
              </p14:nvContentPartPr>
              <p14:xfrm>
                <a:off x="9037620" y="4580760"/>
                <a:ext cx="158040" cy="78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18E901-91F4-1D67-96BB-A882F6D0B8F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031500" y="4574640"/>
                  <a:ext cx="170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B13BDF3-F282-387E-A4A8-5B82DE7A987C}"/>
                    </a:ext>
                  </a:extLst>
                </p14:cNvPr>
                <p14:cNvContentPartPr/>
                <p14:nvPr/>
              </p14:nvContentPartPr>
              <p14:xfrm>
                <a:off x="9136260" y="4563480"/>
                <a:ext cx="177120" cy="72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B13BDF3-F282-387E-A4A8-5B82DE7A987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130140" y="4557360"/>
                  <a:ext cx="1893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D98E6F6-664A-EA0B-B1BE-69B982991634}"/>
                    </a:ext>
                  </a:extLst>
                </p14:cNvPr>
                <p14:cNvContentPartPr/>
                <p14:nvPr/>
              </p14:nvContentPartPr>
              <p14:xfrm>
                <a:off x="9319241" y="3995310"/>
                <a:ext cx="178200" cy="210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D98E6F6-664A-EA0B-B1BE-69B98299163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313121" y="3989190"/>
                  <a:ext cx="190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C8348AD-D518-EAC9-5724-30967B3B3D61}"/>
                    </a:ext>
                  </a:extLst>
                </p14:cNvPr>
                <p14:cNvContentPartPr/>
                <p14:nvPr/>
              </p14:nvContentPartPr>
              <p14:xfrm>
                <a:off x="9306641" y="3969030"/>
                <a:ext cx="168480" cy="100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C8348AD-D518-EAC9-5724-30967B3B3D6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300521" y="3962910"/>
                  <a:ext cx="180720" cy="11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417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39">
            <a:extLst>
              <a:ext uri="{FF2B5EF4-FFF2-40B4-BE49-F238E27FC236}">
                <a16:creationId xmlns:a16="http://schemas.microsoft.com/office/drawing/2014/main" id="{BCA6790B-5550-6B37-2EBC-2D7AA0596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001" y="4448973"/>
            <a:ext cx="3791479" cy="201958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D89735D-BF56-F89B-CC27-2A56CB37E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35" y="227517"/>
            <a:ext cx="3237583" cy="2865317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206ACB80-01A1-CB2E-22EA-D2AEC5F48F17}"/>
              </a:ext>
            </a:extLst>
          </p:cNvPr>
          <p:cNvGrpSpPr/>
          <p:nvPr/>
        </p:nvGrpSpPr>
        <p:grpSpPr>
          <a:xfrm>
            <a:off x="3388957" y="2624472"/>
            <a:ext cx="1047600" cy="468360"/>
            <a:chOff x="2694060" y="1627035"/>
            <a:chExt cx="1047600" cy="46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6F334CD-413F-9E1B-F73F-9D6D0F5679C4}"/>
                    </a:ext>
                  </a:extLst>
                </p14:cNvPr>
                <p14:cNvContentPartPr/>
                <p14:nvPr/>
              </p14:nvContentPartPr>
              <p14:xfrm>
                <a:off x="2694060" y="1627035"/>
                <a:ext cx="232560" cy="222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6F334CD-413F-9E1B-F73F-9D6D0F5679C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87940" y="1620915"/>
                  <a:ext cx="2448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B668D7E-D496-2BF7-7F1E-D5512CE2E1CC}"/>
                    </a:ext>
                  </a:extLst>
                </p14:cNvPr>
                <p14:cNvContentPartPr/>
                <p14:nvPr/>
              </p14:nvContentPartPr>
              <p14:xfrm>
                <a:off x="3047940" y="1866795"/>
                <a:ext cx="116640" cy="223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B668D7E-D496-2BF7-7F1E-D5512CE2E1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41820" y="1860675"/>
                  <a:ext cx="1288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4FFC5DA-F296-5A8D-0261-EAF7CF7AD482}"/>
                    </a:ext>
                  </a:extLst>
                </p14:cNvPr>
                <p14:cNvContentPartPr/>
                <p14:nvPr/>
              </p14:nvContentPartPr>
              <p14:xfrm>
                <a:off x="3165660" y="1874715"/>
                <a:ext cx="71280" cy="66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FFC5DA-F296-5A8D-0261-EAF7CF7AD48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59540" y="1868595"/>
                  <a:ext cx="83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F662209-8E9E-2B36-DBFD-33EA5F9B604B}"/>
                    </a:ext>
                  </a:extLst>
                </p14:cNvPr>
                <p14:cNvContentPartPr/>
                <p14:nvPr/>
              </p14:nvContentPartPr>
              <p14:xfrm>
                <a:off x="3267900" y="1857075"/>
                <a:ext cx="104040" cy="238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F662209-8E9E-2B36-DBFD-33EA5F9B604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61780" y="1850955"/>
                  <a:ext cx="1162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9B9371B-5616-55F3-9E8E-D05023033785}"/>
                    </a:ext>
                  </a:extLst>
                </p14:cNvPr>
                <p14:cNvContentPartPr/>
                <p14:nvPr/>
              </p14:nvContentPartPr>
              <p14:xfrm>
                <a:off x="3388140" y="1838355"/>
                <a:ext cx="169200" cy="77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9B9371B-5616-55F3-9E8E-D050230337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82020" y="1832235"/>
                  <a:ext cx="181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586EB4-6F77-BF93-2239-9D3D59435AFA}"/>
                    </a:ext>
                  </a:extLst>
                </p14:cNvPr>
                <p14:cNvContentPartPr/>
                <p14:nvPr/>
              </p14:nvContentPartPr>
              <p14:xfrm>
                <a:off x="3486060" y="1790835"/>
                <a:ext cx="255600" cy="151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586EB4-6F77-BF93-2239-9D3D59435A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79940" y="1784715"/>
                  <a:ext cx="267840" cy="163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202C0107-2AEC-B5A3-CC6E-FF734686EC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2334" y="3092833"/>
            <a:ext cx="4164543" cy="9171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F993C7A-F0FD-055C-2512-D26A9878C19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23521" y="227517"/>
            <a:ext cx="2539393" cy="1112768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90B6DD80-95F1-7922-7DCA-B3D6A575F8EF}"/>
              </a:ext>
            </a:extLst>
          </p:cNvPr>
          <p:cNvGrpSpPr/>
          <p:nvPr/>
        </p:nvGrpSpPr>
        <p:grpSpPr>
          <a:xfrm>
            <a:off x="7002600" y="529380"/>
            <a:ext cx="2152440" cy="377640"/>
            <a:chOff x="7002600" y="529380"/>
            <a:chExt cx="2152440" cy="37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085B079-F30A-DD8E-2735-4F1DC1BD1B31}"/>
                    </a:ext>
                  </a:extLst>
                </p14:cNvPr>
                <p14:cNvContentPartPr/>
                <p14:nvPr/>
              </p14:nvContentPartPr>
              <p14:xfrm>
                <a:off x="7657080" y="632340"/>
                <a:ext cx="102240" cy="154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085B079-F30A-DD8E-2735-4F1DC1BD1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50960" y="626220"/>
                  <a:ext cx="1144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E7DA8E0-3040-7BAA-C15B-36872872EED3}"/>
                    </a:ext>
                  </a:extLst>
                </p14:cNvPr>
                <p14:cNvContentPartPr/>
                <p14:nvPr/>
              </p14:nvContentPartPr>
              <p14:xfrm>
                <a:off x="7787400" y="685620"/>
                <a:ext cx="17280" cy="66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E7DA8E0-3040-7BAA-C15B-36872872EE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81280" y="679500"/>
                  <a:ext cx="295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D8D9BAA-0C71-760C-4625-7425B1ECCBD3}"/>
                    </a:ext>
                  </a:extLst>
                </p14:cNvPr>
                <p14:cNvContentPartPr/>
                <p14:nvPr/>
              </p14:nvContentPartPr>
              <p14:xfrm>
                <a:off x="7802880" y="624780"/>
                <a:ext cx="7920" cy="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D8D9BAA-0C71-760C-4625-7425B1ECCBD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96760" y="618660"/>
                  <a:ext cx="201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0DB5465-F786-8E2D-A810-2B2510C8C92C}"/>
                    </a:ext>
                  </a:extLst>
                </p14:cNvPr>
                <p14:cNvContentPartPr/>
                <p14:nvPr/>
              </p14:nvContentPartPr>
              <p14:xfrm>
                <a:off x="7846440" y="632700"/>
                <a:ext cx="72720" cy="230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0DB5465-F786-8E2D-A810-2B2510C8C92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40320" y="626580"/>
                  <a:ext cx="849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5A7670C-47DC-E354-FA51-365AD39DBC99}"/>
                    </a:ext>
                  </a:extLst>
                </p14:cNvPr>
                <p14:cNvContentPartPr/>
                <p14:nvPr/>
              </p14:nvContentPartPr>
              <p14:xfrm>
                <a:off x="8075400" y="600300"/>
                <a:ext cx="94320" cy="163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5A7670C-47DC-E354-FA51-365AD39DBC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69280" y="594180"/>
                  <a:ext cx="106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2878FE5-1108-92ED-7854-710A475FB60D}"/>
                    </a:ext>
                  </a:extLst>
                </p14:cNvPr>
                <p14:cNvContentPartPr/>
                <p14:nvPr/>
              </p14:nvContentPartPr>
              <p14:xfrm>
                <a:off x="8190960" y="662580"/>
                <a:ext cx="118080" cy="98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2878FE5-1108-92ED-7854-710A475FB60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184840" y="656460"/>
                  <a:ext cx="1303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F217B5B-3215-ACF5-1CF7-B31CCBE75856}"/>
                    </a:ext>
                  </a:extLst>
                </p14:cNvPr>
                <p14:cNvContentPartPr/>
                <p14:nvPr/>
              </p14:nvContentPartPr>
              <p14:xfrm>
                <a:off x="8328120" y="655380"/>
                <a:ext cx="32400" cy="104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F217B5B-3215-ACF5-1CF7-B31CCBE7585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22000" y="649260"/>
                  <a:ext cx="446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9E72307-614E-48E7-7308-CE09A83F5C75}"/>
                    </a:ext>
                  </a:extLst>
                </p14:cNvPr>
                <p14:cNvContentPartPr/>
                <p14:nvPr/>
              </p14:nvContentPartPr>
              <p14:xfrm>
                <a:off x="8342520" y="632340"/>
                <a:ext cx="82080" cy="86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9E72307-614E-48E7-7308-CE09A83F5C7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336400" y="626220"/>
                  <a:ext cx="943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FE8BCA4-CE68-0114-AB19-678A9ECAB2D4}"/>
                    </a:ext>
                  </a:extLst>
                </p14:cNvPr>
                <p14:cNvContentPartPr/>
                <p14:nvPr/>
              </p14:nvContentPartPr>
              <p14:xfrm>
                <a:off x="8427120" y="624780"/>
                <a:ext cx="31320" cy="92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FE8BCA4-CE68-0114-AB19-678A9ECAB2D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21000" y="618660"/>
                  <a:ext cx="43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DD48BF5-8C98-6214-B1A0-A100D596F1F3}"/>
                    </a:ext>
                  </a:extLst>
                </p14:cNvPr>
                <p14:cNvContentPartPr/>
                <p14:nvPr/>
              </p14:nvContentPartPr>
              <p14:xfrm>
                <a:off x="8458080" y="632340"/>
                <a:ext cx="69120" cy="835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DD48BF5-8C98-6214-B1A0-A100D596F1F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451960" y="626220"/>
                  <a:ext cx="813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75AC4B3-8A91-6D8D-AE22-AB43527C876B}"/>
                    </a:ext>
                  </a:extLst>
                </p14:cNvPr>
                <p14:cNvContentPartPr/>
                <p14:nvPr/>
              </p14:nvContentPartPr>
              <p14:xfrm>
                <a:off x="8549160" y="631980"/>
                <a:ext cx="92880" cy="77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75AC4B3-8A91-6D8D-AE22-AB43527C876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43040" y="625860"/>
                  <a:ext cx="105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0239910-A066-19ED-7DF5-4A959CD8D69F}"/>
                    </a:ext>
                  </a:extLst>
                </p14:cNvPr>
                <p14:cNvContentPartPr/>
                <p14:nvPr/>
              </p14:nvContentPartPr>
              <p14:xfrm>
                <a:off x="8648520" y="529380"/>
                <a:ext cx="93600" cy="177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0239910-A066-19ED-7DF5-4A959CD8D69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42400" y="523260"/>
                  <a:ext cx="105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69D5F2B-F1D7-0217-E7FF-A147B693E5AA}"/>
                    </a:ext>
                  </a:extLst>
                </p14:cNvPr>
                <p14:cNvContentPartPr/>
                <p14:nvPr/>
              </p14:nvContentPartPr>
              <p14:xfrm>
                <a:off x="8769840" y="612900"/>
                <a:ext cx="101160" cy="73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69D5F2B-F1D7-0217-E7FF-A147B693E5A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763720" y="606780"/>
                  <a:ext cx="113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4C67B8B-84FD-1052-B05A-E2E2B86CF3A2}"/>
                    </a:ext>
                  </a:extLst>
                </p14:cNvPr>
                <p14:cNvContentPartPr/>
                <p14:nvPr/>
              </p14:nvContentPartPr>
              <p14:xfrm>
                <a:off x="8869560" y="577620"/>
                <a:ext cx="120240" cy="87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4C67B8B-84FD-1052-B05A-E2E2B86CF3A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863440" y="571500"/>
                  <a:ext cx="1324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2EE6C43-D199-9BA3-0A96-C77829ADC9C1}"/>
                    </a:ext>
                  </a:extLst>
                </p14:cNvPr>
                <p14:cNvContentPartPr/>
                <p14:nvPr/>
              </p14:nvContentPartPr>
              <p14:xfrm>
                <a:off x="9003120" y="576900"/>
                <a:ext cx="100800" cy="56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2EE6C43-D199-9BA3-0A96-C77829ADC9C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997000" y="570780"/>
                  <a:ext cx="1130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69E498C-0A69-FD77-17E9-4F651D5BFCF3}"/>
                    </a:ext>
                  </a:extLst>
                </p14:cNvPr>
                <p14:cNvContentPartPr/>
                <p14:nvPr/>
              </p14:nvContentPartPr>
              <p14:xfrm>
                <a:off x="7002600" y="705060"/>
                <a:ext cx="2152440" cy="2019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69E498C-0A69-FD77-17E9-4F651D5BFCF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96480" y="698940"/>
                  <a:ext cx="216468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46B094C-EB6D-334E-3C92-ABF4B83704E8}"/>
              </a:ext>
            </a:extLst>
          </p:cNvPr>
          <p:cNvGrpSpPr/>
          <p:nvPr/>
        </p:nvGrpSpPr>
        <p:grpSpPr>
          <a:xfrm>
            <a:off x="6888480" y="1036260"/>
            <a:ext cx="1337400" cy="278280"/>
            <a:chOff x="6888480" y="1036260"/>
            <a:chExt cx="1337400" cy="27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B4A4FEA-0C92-53AF-853A-9189A3685FA3}"/>
                    </a:ext>
                  </a:extLst>
                </p14:cNvPr>
                <p14:cNvContentPartPr/>
                <p14:nvPr/>
              </p14:nvContentPartPr>
              <p14:xfrm>
                <a:off x="6888480" y="1192860"/>
                <a:ext cx="1337400" cy="87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B4A4FEA-0C92-53AF-853A-9189A3685FA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82360" y="1186740"/>
                  <a:ext cx="13496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CEF682B-A9F7-1C05-DE57-3D999474E754}"/>
                    </a:ext>
                  </a:extLst>
                </p14:cNvPr>
                <p14:cNvContentPartPr/>
                <p14:nvPr/>
              </p14:nvContentPartPr>
              <p14:xfrm>
                <a:off x="7329480" y="1088820"/>
                <a:ext cx="131760" cy="1540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CEF682B-A9F7-1C05-DE57-3D999474E75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23360" y="1082700"/>
                  <a:ext cx="144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9FE85CE-EB94-98C8-7455-7B0C06EF4FB9}"/>
                    </a:ext>
                  </a:extLst>
                </p14:cNvPr>
                <p14:cNvContentPartPr/>
                <p14:nvPr/>
              </p14:nvContentPartPr>
              <p14:xfrm>
                <a:off x="7474920" y="1120140"/>
                <a:ext cx="30600" cy="76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9FE85CE-EB94-98C8-7455-7B0C06EF4FB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68800" y="1114020"/>
                  <a:ext cx="428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8603D3D-EE43-C570-8B3A-A076769B5A99}"/>
                    </a:ext>
                  </a:extLst>
                </p14:cNvPr>
                <p14:cNvContentPartPr/>
                <p14:nvPr/>
              </p14:nvContentPartPr>
              <p14:xfrm>
                <a:off x="7482840" y="1051380"/>
                <a:ext cx="9360" cy="11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8603D3D-EE43-C570-8B3A-A076769B5A9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76720" y="1045260"/>
                  <a:ext cx="216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46CDA87-A7EA-C110-EC89-5185AD360E51}"/>
                    </a:ext>
                  </a:extLst>
                </p14:cNvPr>
                <p14:cNvContentPartPr/>
                <p14:nvPr/>
              </p14:nvContentPartPr>
              <p14:xfrm>
                <a:off x="7521000" y="1084500"/>
                <a:ext cx="86040" cy="230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46CDA87-A7EA-C110-EC89-5185AD360E5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14880" y="1078380"/>
                  <a:ext cx="982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2D29C50-348D-E86B-D0A4-FEEF1C525F74}"/>
                    </a:ext>
                  </a:extLst>
                </p14:cNvPr>
                <p14:cNvContentPartPr/>
                <p14:nvPr/>
              </p14:nvContentPartPr>
              <p14:xfrm>
                <a:off x="7641960" y="1066500"/>
                <a:ext cx="5760" cy="109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2D29C50-348D-E86B-D0A4-FEEF1C525F7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35840" y="1060380"/>
                  <a:ext cx="18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69ED025-9132-6D19-028F-B4B7EB4D51D8}"/>
                    </a:ext>
                  </a:extLst>
                </p14:cNvPr>
                <p14:cNvContentPartPr/>
                <p14:nvPr/>
              </p14:nvContentPartPr>
              <p14:xfrm>
                <a:off x="7635480" y="1052460"/>
                <a:ext cx="145080" cy="258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69ED025-9132-6D19-028F-B4B7EB4D51D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29360" y="1046340"/>
                  <a:ext cx="157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848B59E-5FFA-FC64-9D17-5E15FA4EB543}"/>
                    </a:ext>
                  </a:extLst>
                </p14:cNvPr>
                <p14:cNvContentPartPr/>
                <p14:nvPr/>
              </p14:nvContentPartPr>
              <p14:xfrm>
                <a:off x="7749600" y="1075140"/>
                <a:ext cx="194040" cy="97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848B59E-5FFA-FC64-9D17-5E15FA4EB54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43480" y="1069020"/>
                  <a:ext cx="2062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3075591-8ECD-F9E0-1C8A-054800FA3F90}"/>
                    </a:ext>
                  </a:extLst>
                </p14:cNvPr>
                <p14:cNvContentPartPr/>
                <p14:nvPr/>
              </p14:nvContentPartPr>
              <p14:xfrm>
                <a:off x="7985040" y="1074420"/>
                <a:ext cx="16560" cy="93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3075591-8ECD-F9E0-1C8A-054800FA3F9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78920" y="1068300"/>
                  <a:ext cx="288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F6DEDE1-E24D-FFE1-7435-79A3F913BF0F}"/>
                    </a:ext>
                  </a:extLst>
                </p14:cNvPr>
                <p14:cNvContentPartPr/>
                <p14:nvPr/>
              </p14:nvContentPartPr>
              <p14:xfrm>
                <a:off x="7932480" y="1048500"/>
                <a:ext cx="149040" cy="33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F6DEDE1-E24D-FFE1-7435-79A3F913BF0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26360" y="1042380"/>
                  <a:ext cx="1612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BB693D9-9FBB-B8C1-586B-C3AD887F4371}"/>
                    </a:ext>
                  </a:extLst>
                </p14:cNvPr>
                <p14:cNvContentPartPr/>
                <p14:nvPr/>
              </p14:nvContentPartPr>
              <p14:xfrm>
                <a:off x="8100240" y="1036260"/>
                <a:ext cx="82800" cy="92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BB693D9-9FBB-B8C1-586B-C3AD887F437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94120" y="1030140"/>
                  <a:ext cx="95040" cy="10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75AEA4D3-1FC6-3B80-9682-96BC3D6E6FEE}"/>
                  </a:ext>
                </a:extLst>
              </p14:cNvPr>
              <p14:cNvContentPartPr/>
              <p14:nvPr/>
            </p14:nvContentPartPr>
            <p14:xfrm>
              <a:off x="7139580" y="320940"/>
              <a:ext cx="83880" cy="198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5AEA4D3-1FC6-3B80-9682-96BC3D6E6FE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133460" y="314820"/>
                <a:ext cx="96120" cy="210600"/>
              </a:xfrm>
              <a:prstGeom prst="rect">
                <a:avLst/>
              </a:prstGeom>
            </p:spPr>
          </p:pic>
        </mc:Fallback>
      </mc:AlternateContent>
      <p:pic>
        <p:nvPicPr>
          <p:cNvPr id="90" name="Picture 89">
            <a:extLst>
              <a:ext uri="{FF2B5EF4-FFF2-40B4-BE49-F238E27FC236}">
                <a16:creationId xmlns:a16="http://schemas.microsoft.com/office/drawing/2014/main" id="{3BA9E031-2893-F73C-9A29-E0B4FEADF82F}"/>
              </a:ext>
            </a:extLst>
          </p:cNvPr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5403264" y="1759782"/>
            <a:ext cx="5344271" cy="4210638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C2D33FC6-0F12-A84C-8341-F2A94624B815}"/>
              </a:ext>
            </a:extLst>
          </p:cNvPr>
          <p:cNvGrpSpPr/>
          <p:nvPr/>
        </p:nvGrpSpPr>
        <p:grpSpPr>
          <a:xfrm>
            <a:off x="5599635" y="4670640"/>
            <a:ext cx="1038600" cy="1173600"/>
            <a:chOff x="5628795" y="4532940"/>
            <a:chExt cx="1038600" cy="117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7265511-959D-0787-1B4C-2B430892B853}"/>
                    </a:ext>
                  </a:extLst>
                </p14:cNvPr>
                <p14:cNvContentPartPr/>
                <p14:nvPr/>
              </p14:nvContentPartPr>
              <p14:xfrm>
                <a:off x="5628795" y="4532940"/>
                <a:ext cx="763920" cy="11736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7265511-959D-0787-1B4C-2B430892B85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622675" y="4526820"/>
                  <a:ext cx="776160" cy="11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5D9D35F-6353-DD6C-DABD-654B0E8E5E83}"/>
                    </a:ext>
                  </a:extLst>
                </p14:cNvPr>
                <p14:cNvContentPartPr/>
                <p14:nvPr/>
              </p14:nvContentPartPr>
              <p14:xfrm>
                <a:off x="5924355" y="4533300"/>
                <a:ext cx="743040" cy="10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5D9D35F-6353-DD6C-DABD-654B0E8E5E8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918235" y="4527180"/>
                  <a:ext cx="755280" cy="2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1AEAA70-186A-154F-20A1-1E6C67973837}"/>
                  </a:ext>
                </a:extLst>
              </p14:cNvPr>
              <p14:cNvContentPartPr/>
              <p14:nvPr/>
            </p14:nvContentPartPr>
            <p14:xfrm>
              <a:off x="4224751" y="4784450"/>
              <a:ext cx="287640" cy="35280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1AEAA70-186A-154F-20A1-1E6C67973837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218631" y="4778330"/>
                <a:ext cx="299880" cy="36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3CC1071-026E-2A92-83B5-5A6225F613C5}"/>
              </a:ext>
            </a:extLst>
          </p:cNvPr>
          <p:cNvGrpSpPr/>
          <p:nvPr/>
        </p:nvGrpSpPr>
        <p:grpSpPr>
          <a:xfrm>
            <a:off x="5763840" y="6104955"/>
            <a:ext cx="2878200" cy="630000"/>
            <a:chOff x="7446795" y="5370300"/>
            <a:chExt cx="2878200" cy="63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A7DAC06-A8B6-969E-2EB5-707B68E34DE1}"/>
                    </a:ext>
                  </a:extLst>
                </p14:cNvPr>
                <p14:cNvContentPartPr/>
                <p14:nvPr/>
              </p14:nvContentPartPr>
              <p14:xfrm>
                <a:off x="7446795" y="5370300"/>
                <a:ext cx="127080" cy="249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A7DAC06-A8B6-969E-2EB5-707B68E34DE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440675" y="5364180"/>
                  <a:ext cx="1393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1CB2DA2-C8D1-8B49-6797-03C5666CFFCA}"/>
                    </a:ext>
                  </a:extLst>
                </p14:cNvPr>
                <p14:cNvContentPartPr/>
                <p14:nvPr/>
              </p14:nvContentPartPr>
              <p14:xfrm>
                <a:off x="7590795" y="5468220"/>
                <a:ext cx="274320" cy="1249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1CB2DA2-C8D1-8B49-6797-03C5666CFFC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584675" y="5462100"/>
                  <a:ext cx="286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DD07D8A-6C35-E80C-59BE-0BDA076AB764}"/>
                    </a:ext>
                  </a:extLst>
                </p14:cNvPr>
                <p14:cNvContentPartPr/>
                <p14:nvPr/>
              </p14:nvContentPartPr>
              <p14:xfrm>
                <a:off x="8105595" y="5428260"/>
                <a:ext cx="138240" cy="1645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DD07D8A-6C35-E80C-59BE-0BDA076AB76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099475" y="5422140"/>
                  <a:ext cx="1504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7172A81-821C-A59C-A73D-D5AC41BFE819}"/>
                    </a:ext>
                  </a:extLst>
                </p14:cNvPr>
                <p14:cNvContentPartPr/>
                <p14:nvPr/>
              </p14:nvContentPartPr>
              <p14:xfrm>
                <a:off x="8236635" y="5477220"/>
                <a:ext cx="124560" cy="673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7172A81-821C-A59C-A73D-D5AC41BFE81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30515" y="5471100"/>
                  <a:ext cx="1368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AFB2784-B689-9C6E-627B-9BCB0604F25B}"/>
                    </a:ext>
                  </a:extLst>
                </p14:cNvPr>
                <p14:cNvContentPartPr/>
                <p14:nvPr/>
              </p14:nvContentPartPr>
              <p14:xfrm>
                <a:off x="8382435" y="5423220"/>
                <a:ext cx="188640" cy="1202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AFB2784-B689-9C6E-627B-9BCB0604F25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76315" y="5417100"/>
                  <a:ext cx="2008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485B558-9029-E614-BA93-97A7F4152263}"/>
                    </a:ext>
                  </a:extLst>
                </p14:cNvPr>
                <p14:cNvContentPartPr/>
                <p14:nvPr/>
              </p14:nvContentPartPr>
              <p14:xfrm>
                <a:off x="8467395" y="5372460"/>
                <a:ext cx="162000" cy="28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485B558-9029-E614-BA93-97A7F415226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461275" y="5366340"/>
                  <a:ext cx="1742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50E4602-35D2-A410-34EF-C8A06C503802}"/>
                    </a:ext>
                  </a:extLst>
                </p14:cNvPr>
                <p14:cNvContentPartPr/>
                <p14:nvPr/>
              </p14:nvContentPartPr>
              <p14:xfrm>
                <a:off x="8686275" y="5400540"/>
                <a:ext cx="14400" cy="128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50E4602-35D2-A410-34EF-C8A06C50380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680155" y="5394420"/>
                  <a:ext cx="26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0C4A818-959F-1F7D-0C02-807FA9FD3696}"/>
                    </a:ext>
                  </a:extLst>
                </p14:cNvPr>
                <p14:cNvContentPartPr/>
                <p14:nvPr/>
              </p14:nvContentPartPr>
              <p14:xfrm>
                <a:off x="8676555" y="5445540"/>
                <a:ext cx="160920" cy="1180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0C4A818-959F-1F7D-0C02-807FA9FD369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670435" y="5439420"/>
                  <a:ext cx="173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1040E5A-AA2D-E878-8458-105043771C97}"/>
                    </a:ext>
                  </a:extLst>
                </p14:cNvPr>
                <p14:cNvContentPartPr/>
                <p14:nvPr/>
              </p14:nvContentPartPr>
              <p14:xfrm>
                <a:off x="8857635" y="5413860"/>
                <a:ext cx="132120" cy="1501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1040E5A-AA2D-E878-8458-105043771C9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851515" y="5407740"/>
                  <a:ext cx="1443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EC87051-8C94-564C-E112-0FE8BE864466}"/>
                    </a:ext>
                  </a:extLst>
                </p14:cNvPr>
                <p14:cNvContentPartPr/>
                <p14:nvPr/>
              </p14:nvContentPartPr>
              <p14:xfrm>
                <a:off x="8989395" y="5431140"/>
                <a:ext cx="153720" cy="1220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EC87051-8C94-564C-E112-0FE8BE86446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983275" y="5425020"/>
                  <a:ext cx="165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7CE66B2-47D5-AAAB-8113-B7DF4F7D88C8}"/>
                    </a:ext>
                  </a:extLst>
                </p14:cNvPr>
                <p14:cNvContentPartPr/>
                <p14:nvPr/>
              </p14:nvContentPartPr>
              <p14:xfrm>
                <a:off x="9343995" y="5399460"/>
                <a:ext cx="142920" cy="134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7CE66B2-47D5-AAAB-8113-B7DF4F7D88C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337875" y="5393340"/>
                  <a:ext cx="155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A183401-14E3-063F-D17D-14E1EE5BA1AE}"/>
                    </a:ext>
                  </a:extLst>
                </p14:cNvPr>
                <p14:cNvContentPartPr/>
                <p14:nvPr/>
              </p14:nvContentPartPr>
              <p14:xfrm>
                <a:off x="9486915" y="5419620"/>
                <a:ext cx="38160" cy="946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A183401-14E3-063F-D17D-14E1EE5BA1A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480795" y="5413500"/>
                  <a:ext cx="50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425118A-CDF0-BC19-C698-82C282194A0B}"/>
                    </a:ext>
                  </a:extLst>
                </p14:cNvPr>
                <p14:cNvContentPartPr/>
                <p14:nvPr/>
              </p14:nvContentPartPr>
              <p14:xfrm>
                <a:off x="9526515" y="5371740"/>
                <a:ext cx="283680" cy="291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425118A-CDF0-BC19-C698-82C282194A0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520395" y="5365620"/>
                  <a:ext cx="2959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D7ECD39-DAF8-F95A-9F6B-2DC07D1C2ADF}"/>
                    </a:ext>
                  </a:extLst>
                </p14:cNvPr>
                <p14:cNvContentPartPr/>
                <p14:nvPr/>
              </p14:nvContentPartPr>
              <p14:xfrm>
                <a:off x="7648395" y="5751900"/>
                <a:ext cx="150480" cy="159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D7ECD39-DAF8-F95A-9F6B-2DC07D1C2AD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642275" y="5745780"/>
                  <a:ext cx="162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5673CC6-9A4F-B784-B043-9633252BD448}"/>
                    </a:ext>
                  </a:extLst>
                </p14:cNvPr>
                <p14:cNvContentPartPr/>
                <p14:nvPr/>
              </p14:nvContentPartPr>
              <p14:xfrm>
                <a:off x="7819755" y="5763420"/>
                <a:ext cx="140760" cy="140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5673CC6-9A4F-B784-B043-9633252BD44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813635" y="5757300"/>
                  <a:ext cx="153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2CB15F5-C67A-7863-61C9-6AADBD3D672F}"/>
                    </a:ext>
                  </a:extLst>
                </p14:cNvPr>
                <p14:cNvContentPartPr/>
                <p14:nvPr/>
              </p14:nvContentPartPr>
              <p14:xfrm>
                <a:off x="7943235" y="5741460"/>
                <a:ext cx="60480" cy="228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2CB15F5-C67A-7863-61C9-6AADBD3D672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937115" y="5735340"/>
                  <a:ext cx="727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78F58E0-7350-1DAE-E4DA-F18F5F4123C0}"/>
                    </a:ext>
                  </a:extLst>
                </p14:cNvPr>
                <p14:cNvContentPartPr/>
                <p14:nvPr/>
              </p14:nvContentPartPr>
              <p14:xfrm>
                <a:off x="8067435" y="5746860"/>
                <a:ext cx="119880" cy="1609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78F58E0-7350-1DAE-E4DA-F18F5F4123C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061315" y="5740740"/>
                  <a:ext cx="132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C4DBCBF-1195-C392-5796-95147F746822}"/>
                    </a:ext>
                  </a:extLst>
                </p14:cNvPr>
                <p14:cNvContentPartPr/>
                <p14:nvPr/>
              </p14:nvContentPartPr>
              <p14:xfrm>
                <a:off x="8249235" y="5746500"/>
                <a:ext cx="112320" cy="1677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C4DBCBF-1195-C392-5796-95147F74682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243115" y="5740380"/>
                  <a:ext cx="124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B468387-5E82-BAE3-6D61-38569DF04FA2}"/>
                    </a:ext>
                  </a:extLst>
                </p14:cNvPr>
                <p14:cNvContentPartPr/>
                <p14:nvPr/>
              </p14:nvContentPartPr>
              <p14:xfrm>
                <a:off x="8391075" y="5762700"/>
                <a:ext cx="129240" cy="163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B468387-5E82-BAE3-6D61-38569DF04FA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384955" y="5756580"/>
                  <a:ext cx="141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A0B2DE0-26DB-0EF6-17EC-E95ECC1252EB}"/>
                    </a:ext>
                  </a:extLst>
                </p14:cNvPr>
                <p14:cNvContentPartPr/>
                <p14:nvPr/>
              </p14:nvContentPartPr>
              <p14:xfrm>
                <a:off x="8514915" y="5781780"/>
                <a:ext cx="117720" cy="114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A0B2DE0-26DB-0EF6-17EC-E95ECC1252E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508795" y="5775660"/>
                  <a:ext cx="1299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374DD0C-6BFA-84C0-00C6-38833EA696A1}"/>
                    </a:ext>
                  </a:extLst>
                </p14:cNvPr>
                <p14:cNvContentPartPr/>
                <p14:nvPr/>
              </p14:nvContentPartPr>
              <p14:xfrm>
                <a:off x="8656755" y="5733900"/>
                <a:ext cx="450720" cy="1540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374DD0C-6BFA-84C0-00C6-38833EA696A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650635" y="5727780"/>
                  <a:ext cx="462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0BC6740-CD5C-6916-7B16-6F4374BFBD35}"/>
                    </a:ext>
                  </a:extLst>
                </p14:cNvPr>
                <p14:cNvContentPartPr/>
                <p14:nvPr/>
              </p14:nvContentPartPr>
              <p14:xfrm>
                <a:off x="9313035" y="5675940"/>
                <a:ext cx="99000" cy="220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0BC6740-CD5C-6916-7B16-6F4374BFBD3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306915" y="5669820"/>
                  <a:ext cx="1112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3F1FE9D-82B9-DAB7-F1DC-01325FDCC13B}"/>
                    </a:ext>
                  </a:extLst>
                </p14:cNvPr>
                <p14:cNvContentPartPr/>
                <p14:nvPr/>
              </p14:nvContentPartPr>
              <p14:xfrm>
                <a:off x="9455595" y="5724180"/>
                <a:ext cx="134280" cy="1537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3F1FE9D-82B9-DAB7-F1DC-01325FDCC13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449475" y="5718060"/>
                  <a:ext cx="146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C107AD2-F8D9-BF36-28CD-1E217B1507B3}"/>
                    </a:ext>
                  </a:extLst>
                </p14:cNvPr>
                <p14:cNvContentPartPr/>
                <p14:nvPr/>
              </p14:nvContentPartPr>
              <p14:xfrm>
                <a:off x="9585195" y="5726700"/>
                <a:ext cx="113400" cy="273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C107AD2-F8D9-BF36-28CD-1E217B1507B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579075" y="5720580"/>
                  <a:ext cx="1256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D94425B-D684-AAFC-666B-2E07BDCE8AAA}"/>
                    </a:ext>
                  </a:extLst>
                </p14:cNvPr>
                <p14:cNvContentPartPr/>
                <p14:nvPr/>
              </p14:nvContentPartPr>
              <p14:xfrm>
                <a:off x="9741795" y="5747580"/>
                <a:ext cx="149400" cy="1105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D94425B-D684-AAFC-666B-2E07BDCE8AA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735675" y="5741460"/>
                  <a:ext cx="161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6C16121-CEE1-4842-EBC5-823143FF13D7}"/>
                    </a:ext>
                  </a:extLst>
                </p14:cNvPr>
                <p14:cNvContentPartPr/>
                <p14:nvPr/>
              </p14:nvContentPartPr>
              <p14:xfrm>
                <a:off x="9905595" y="5676660"/>
                <a:ext cx="19440" cy="1440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6C16121-CEE1-4842-EBC5-823143FF13D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899475" y="5670540"/>
                  <a:ext cx="31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B6FE3AB-8CFB-504B-5C6C-CF43EF9EF744}"/>
                    </a:ext>
                  </a:extLst>
                </p14:cNvPr>
                <p14:cNvContentPartPr/>
                <p14:nvPr/>
              </p14:nvContentPartPr>
              <p14:xfrm>
                <a:off x="9915315" y="5695740"/>
                <a:ext cx="263880" cy="142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B6FE3AB-8CFB-504B-5C6C-CF43EF9EF74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909195" y="5689620"/>
                  <a:ext cx="276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CCE547C-94C1-85F2-E745-57B91323DE5C}"/>
                    </a:ext>
                  </a:extLst>
                </p14:cNvPr>
                <p14:cNvContentPartPr/>
                <p14:nvPr/>
              </p14:nvContentPartPr>
              <p14:xfrm>
                <a:off x="10173435" y="5695740"/>
                <a:ext cx="17640" cy="95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CCE547C-94C1-85F2-E745-57B91323DE5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167315" y="5689620"/>
                  <a:ext cx="29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C985405-68E0-ECD7-D413-30C63186F8CE}"/>
                    </a:ext>
                  </a:extLst>
                </p14:cNvPr>
                <p14:cNvContentPartPr/>
                <p14:nvPr/>
              </p14:nvContentPartPr>
              <p14:xfrm>
                <a:off x="10096395" y="5674140"/>
                <a:ext cx="228600" cy="1260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C985405-68E0-ECD7-D413-30C63186F8C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090275" y="5668020"/>
                  <a:ext cx="240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A262F10-AD72-3E16-78FC-4488A2AAC651}"/>
                    </a:ext>
                  </a:extLst>
                </p14:cNvPr>
                <p14:cNvContentPartPr/>
                <p14:nvPr/>
              </p14:nvContentPartPr>
              <p14:xfrm>
                <a:off x="9115035" y="5895555"/>
                <a:ext cx="76680" cy="104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A262F10-AD72-3E16-78FC-4488A2AAC65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108915" y="5889435"/>
                  <a:ext cx="8892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F3C4CF-38A7-B909-516E-CD69C2196F59}"/>
              </a:ext>
            </a:extLst>
          </p:cNvPr>
          <p:cNvGrpSpPr/>
          <p:nvPr/>
        </p:nvGrpSpPr>
        <p:grpSpPr>
          <a:xfrm>
            <a:off x="9572595" y="3203835"/>
            <a:ext cx="807840" cy="339840"/>
            <a:chOff x="9572595" y="3203835"/>
            <a:chExt cx="807840" cy="33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4CF96D0-25B6-2C2E-DCA9-394EBDBE6B44}"/>
                    </a:ext>
                  </a:extLst>
                </p14:cNvPr>
                <p14:cNvContentPartPr/>
                <p14:nvPr/>
              </p14:nvContentPartPr>
              <p14:xfrm>
                <a:off x="9572595" y="3331995"/>
                <a:ext cx="134640" cy="211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4CF96D0-25B6-2C2E-DCA9-394EBDBE6B4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566475" y="3325875"/>
                  <a:ext cx="146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9DFC54B-C760-5FB9-D252-025C41D0BB84}"/>
                    </a:ext>
                  </a:extLst>
                </p14:cNvPr>
                <p14:cNvContentPartPr/>
                <p14:nvPr/>
              </p14:nvContentPartPr>
              <p14:xfrm>
                <a:off x="9705795" y="3373035"/>
                <a:ext cx="204840" cy="817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9DFC54B-C760-5FB9-D252-025C41D0BB8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699675" y="3366915"/>
                  <a:ext cx="2170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9B81F98-21E7-BAB3-8E88-3CCD6A42C481}"/>
                    </a:ext>
                  </a:extLst>
                </p14:cNvPr>
                <p14:cNvContentPartPr/>
                <p14:nvPr/>
              </p14:nvContentPartPr>
              <p14:xfrm>
                <a:off x="9848715" y="3266835"/>
                <a:ext cx="1800" cy="3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9B81F98-21E7-BAB3-8E88-3CCD6A42C48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842595" y="3260715"/>
                  <a:ext cx="1404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153EA9F-0076-0ED8-7E3C-A25B65D6A542}"/>
                    </a:ext>
                  </a:extLst>
                </p14:cNvPr>
                <p14:cNvContentPartPr/>
                <p14:nvPr/>
              </p14:nvContentPartPr>
              <p14:xfrm>
                <a:off x="9925035" y="3294915"/>
                <a:ext cx="264240" cy="957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153EA9F-0076-0ED8-7E3C-A25B65D6A54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918915" y="3288795"/>
                  <a:ext cx="276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B703378-BC05-8ED5-E525-AEE12DFAFDB6}"/>
                    </a:ext>
                  </a:extLst>
                </p14:cNvPr>
                <p14:cNvContentPartPr/>
                <p14:nvPr/>
              </p14:nvContentPartPr>
              <p14:xfrm>
                <a:off x="10191435" y="3247755"/>
                <a:ext cx="28800" cy="763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B703378-BC05-8ED5-E525-AEE12DFAFDB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185315" y="3241635"/>
                  <a:ext cx="410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2009DCC-4336-F28C-945A-48649FE2CA1F}"/>
                    </a:ext>
                  </a:extLst>
                </p14:cNvPr>
                <p14:cNvContentPartPr/>
                <p14:nvPr/>
              </p14:nvContentPartPr>
              <p14:xfrm>
                <a:off x="10143915" y="3203835"/>
                <a:ext cx="236520" cy="112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2009DCC-4336-F28C-945A-48649FE2CA1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137795" y="3197715"/>
                  <a:ext cx="248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DDFFAE0-0983-2B23-1824-3EA0D422509F}"/>
                  </a:ext>
                </a:extLst>
              </p14:cNvPr>
              <p14:cNvContentPartPr/>
              <p14:nvPr/>
            </p14:nvContentPartPr>
            <p14:xfrm>
              <a:off x="9627800" y="2843540"/>
              <a:ext cx="318960" cy="3348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DDFFAE0-0983-2B23-1824-3EA0D422509F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9621680" y="2837420"/>
                <a:ext cx="331200" cy="34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653FB65-556D-8A81-08CD-2E441E81DB26}"/>
              </a:ext>
            </a:extLst>
          </p:cNvPr>
          <p:cNvGrpSpPr/>
          <p:nvPr/>
        </p:nvGrpSpPr>
        <p:grpSpPr>
          <a:xfrm>
            <a:off x="4618250" y="4810840"/>
            <a:ext cx="558720" cy="249840"/>
            <a:chOff x="4618250" y="4810840"/>
            <a:chExt cx="558720" cy="24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604C95C-B236-173B-6E84-CAF9DB8145B7}"/>
                    </a:ext>
                  </a:extLst>
                </p14:cNvPr>
                <p14:cNvContentPartPr/>
                <p14:nvPr/>
              </p14:nvContentPartPr>
              <p14:xfrm>
                <a:off x="4618250" y="4868080"/>
                <a:ext cx="158400" cy="1926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604C95C-B236-173B-6E84-CAF9DB8145B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612130" y="4861960"/>
                  <a:ext cx="1706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2FF40EA-B5E2-0978-F444-44DF40F267BB}"/>
                    </a:ext>
                  </a:extLst>
                </p14:cNvPr>
                <p14:cNvContentPartPr/>
                <p14:nvPr/>
              </p14:nvContentPartPr>
              <p14:xfrm>
                <a:off x="4818050" y="4845760"/>
                <a:ext cx="60120" cy="209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2FF40EA-B5E2-0978-F444-44DF40F267B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11930" y="4839640"/>
                  <a:ext cx="72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7E3B4A7-A7E0-C4B7-5553-413332132348}"/>
                    </a:ext>
                  </a:extLst>
                </p14:cNvPr>
                <p14:cNvContentPartPr/>
                <p14:nvPr/>
              </p14:nvContentPartPr>
              <p14:xfrm>
                <a:off x="4900130" y="4810840"/>
                <a:ext cx="276840" cy="1170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7E3B4A7-A7E0-C4B7-5553-41333213234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894010" y="4804720"/>
                  <a:ext cx="289080" cy="12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7DE2870-47FA-32B4-053E-5FB061D6D93C}"/>
                  </a:ext>
                </a:extLst>
              </p14:cNvPr>
              <p14:cNvContentPartPr/>
              <p14:nvPr/>
            </p14:nvContentPartPr>
            <p14:xfrm>
              <a:off x="1715900" y="5059240"/>
              <a:ext cx="439920" cy="13251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7DE2870-47FA-32B4-053E-5FB061D6D93C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709780" y="5053120"/>
                <a:ext cx="452160" cy="13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1327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DC890A-91A0-268A-3082-27F8DD3A2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59" y="230188"/>
            <a:ext cx="7376284" cy="11541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A49471A-A0BC-C513-398A-3C14D3905887}"/>
                  </a:ext>
                </a:extLst>
              </p14:cNvPr>
              <p14:cNvContentPartPr/>
              <p14:nvPr/>
            </p14:nvContentPartPr>
            <p14:xfrm>
              <a:off x="4088120" y="900620"/>
              <a:ext cx="505080" cy="27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A49471A-A0BC-C513-398A-3C14D39058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2000" y="894500"/>
                <a:ext cx="517320" cy="39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C0F56B7-C334-1ABC-57A9-B30B67AFFC92}"/>
              </a:ext>
            </a:extLst>
          </p:cNvPr>
          <p:cNvSpPr txBox="1"/>
          <p:nvPr/>
        </p:nvSpPr>
        <p:spPr>
          <a:xfrm>
            <a:off x="640959" y="1427794"/>
            <a:ext cx="753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І останнє – впишіть сюди назву головного класу </a:t>
            </a:r>
            <a:r>
              <a:rPr lang="en-US" dirty="0" err="1"/>
              <a:t>ClientApp</a:t>
            </a:r>
            <a:r>
              <a:rPr lang="en-US" dirty="0"/>
              <a:t> </a:t>
            </a:r>
            <a:r>
              <a:rPr lang="ru-RU" dirty="0"/>
              <a:t>зам</a:t>
            </a:r>
            <a:r>
              <a:rPr lang="uk-UA" dirty="0"/>
              <a:t>ість </a:t>
            </a:r>
            <a:r>
              <a:rPr lang="en-US" dirty="0"/>
              <a:t>Main</a:t>
            </a:r>
            <a:endParaRPr lang="uk-U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F49CB7-3C39-9B42-879A-4DF298F82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959" y="2232532"/>
            <a:ext cx="4056063" cy="40780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9924B0-2EE0-83CA-AAEB-FEB095123134}"/>
              </a:ext>
            </a:extLst>
          </p:cNvPr>
          <p:cNvSpPr txBox="1"/>
          <p:nvPr/>
        </p:nvSpPr>
        <p:spPr>
          <a:xfrm>
            <a:off x="5168901" y="2514600"/>
            <a:ext cx="5092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Тепер наступа</a:t>
            </a:r>
            <a:r>
              <a:rPr lang="uk-UA" dirty="0"/>
              <a:t>є черга фіналу – у нас інтерфейс запускається раніше за підв’язку чи створення сервісів.</a:t>
            </a:r>
          </a:p>
          <a:p>
            <a:endParaRPr lang="uk-UA" dirty="0"/>
          </a:p>
          <a:p>
            <a:r>
              <a:rPr lang="uk-UA"/>
              <a:t>Тому нам треба запускати програму трохи інакше.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48168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F8527-8011-0D33-BAF8-F16A989F5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8754" y="2204487"/>
            <a:ext cx="7156938" cy="2449025"/>
          </a:xfrm>
        </p:spPr>
        <p:txBody>
          <a:bodyPr/>
          <a:lstStyle/>
          <a:p>
            <a:pPr algn="ctr"/>
            <a:r>
              <a:rPr lang="uk-UA" dirty="0"/>
              <a:t>Продовженню з се</a:t>
            </a:r>
            <a:r>
              <a:rPr lang="ru-RU" dirty="0"/>
              <a:t>р</a:t>
            </a:r>
            <a:r>
              <a:rPr lang="uk-UA" dirty="0"/>
              <a:t>вером бути...</a:t>
            </a:r>
          </a:p>
        </p:txBody>
      </p:sp>
      <p:pic>
        <p:nvPicPr>
          <p:cNvPr id="5" name="Picture 4" descr="A dark hallway with purple and blue lights&#10;&#10;AI-generated content may be incorrect.">
            <a:extLst>
              <a:ext uri="{FF2B5EF4-FFF2-40B4-BE49-F238E27FC236}">
                <a16:creationId xmlns:a16="http://schemas.microsoft.com/office/drawing/2014/main" id="{40FAF3CC-6A68-F584-EB26-0CA8E3D01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754" y="2857134"/>
            <a:ext cx="6550269" cy="368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68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20014-2139-945F-EFE5-96403A980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2AE753A-31D0-C9D4-3F41-46FDDB8C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81876"/>
            <a:ext cx="4751727" cy="319843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6B5828-BC9B-68D8-8A32-6125CDC52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826" y="265556"/>
            <a:ext cx="3675185" cy="65924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uk-UA" sz="2000" dirty="0"/>
              <a:t>На це заняття у нас буде пару завдань:</a:t>
            </a:r>
          </a:p>
          <a:p>
            <a:r>
              <a:rPr lang="uk-UA" sz="2000" dirty="0"/>
              <a:t>Покращити код і позбутися </a:t>
            </a:r>
            <a:r>
              <a:rPr lang="en-US" sz="2000" dirty="0"/>
              <a:t>boilerplate</a:t>
            </a:r>
            <a:endParaRPr lang="ru-RU" sz="2000" dirty="0"/>
          </a:p>
          <a:p>
            <a:r>
              <a:rPr lang="uk-UA" sz="2000" dirty="0"/>
              <a:t>Замінити вивід в </a:t>
            </a:r>
            <a:r>
              <a:rPr lang="en-US" sz="2000" dirty="0" err="1"/>
              <a:t>System.out</a:t>
            </a:r>
            <a:r>
              <a:rPr lang="en-US" sz="2000" dirty="0"/>
              <a:t> </a:t>
            </a:r>
            <a:r>
              <a:rPr lang="ru-RU" sz="2000" dirty="0"/>
              <a:t>на </a:t>
            </a:r>
            <a:r>
              <a:rPr lang="en-US" sz="2000" dirty="0"/>
              <a:t>Logger</a:t>
            </a:r>
          </a:p>
          <a:p>
            <a:r>
              <a:rPr lang="uk-UA" sz="2000" dirty="0"/>
              <a:t>Перенести великі частини в нові класи</a:t>
            </a:r>
          </a:p>
          <a:p>
            <a:r>
              <a:rPr lang="uk-UA" sz="2000" dirty="0"/>
              <a:t>Додати </a:t>
            </a:r>
            <a:r>
              <a:rPr lang="en-US" sz="2000" dirty="0"/>
              <a:t>Spring</a:t>
            </a:r>
            <a:r>
              <a:rPr lang="uk-UA" sz="2000" dirty="0"/>
              <a:t> та навчитися принципу інверсійної залежності, </a:t>
            </a:r>
            <a:r>
              <a:rPr lang="en-US" sz="2000" dirty="0"/>
              <a:t>Bean</a:t>
            </a:r>
            <a:r>
              <a:rPr lang="uk-UA" sz="2000" dirty="0"/>
              <a:t>, автопідключення</a:t>
            </a:r>
            <a:r>
              <a:rPr lang="en-US" sz="2000" dirty="0"/>
              <a:t>, </a:t>
            </a:r>
            <a:r>
              <a:rPr lang="ru-RU" sz="2000" dirty="0"/>
              <a:t>та компонент</a:t>
            </a:r>
            <a:r>
              <a:rPr lang="uk-UA" sz="2000" dirty="0"/>
              <a:t>ів</a:t>
            </a:r>
          </a:p>
          <a:p>
            <a:r>
              <a:rPr lang="ru-RU" sz="2000" dirty="0"/>
              <a:t>Почати роботу над сервером</a:t>
            </a:r>
          </a:p>
          <a:p>
            <a:endParaRPr lang="ru-RU" sz="2000" dirty="0"/>
          </a:p>
          <a:p>
            <a:endParaRPr lang="ru-RU" sz="2000" dirty="0"/>
          </a:p>
          <a:p>
            <a:r>
              <a:rPr lang="uk-UA" sz="2000" b="1" u="sng" dirty="0">
                <a:solidFill>
                  <a:srgbClr val="FF0000"/>
                </a:solidFill>
              </a:rPr>
              <a:t>Якщо комусь потрібний проект, попросіть скинути версію з уроку 5</a:t>
            </a:r>
            <a:endParaRPr lang="uk-UA" sz="2000" dirty="0"/>
          </a:p>
          <a:p>
            <a:r>
              <a:rPr lang="uk-UA" sz="2000" b="1" dirty="0">
                <a:solidFill>
                  <a:srgbClr val="FF0000"/>
                </a:solidFill>
              </a:rPr>
              <a:t>Поки робимо перші зміни у проекті </a:t>
            </a:r>
            <a:r>
              <a:rPr lang="en-US" sz="2000" b="1" u="sng" dirty="0">
                <a:solidFill>
                  <a:srgbClr val="FF0000"/>
                </a:solidFill>
              </a:rPr>
              <a:t>client</a:t>
            </a:r>
            <a:endParaRPr lang="uk-UA" sz="2000" b="1" u="sng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86B78-282A-867E-2B6E-AEA6FD0B572C}"/>
              </a:ext>
            </a:extLst>
          </p:cNvPr>
          <p:cNvSpPr txBox="1"/>
          <p:nvPr/>
        </p:nvSpPr>
        <p:spPr>
          <a:xfrm>
            <a:off x="4504765" y="265556"/>
            <a:ext cx="734209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Спочатку підключимо необхідні бібліотеки</a:t>
            </a:r>
            <a:r>
              <a:rPr lang="en-US" sz="1800" dirty="0"/>
              <a:t>:</a:t>
            </a:r>
          </a:p>
          <a:p>
            <a:pPr marL="342900" indent="-342900">
              <a:buAutoNum type="arabicParenR"/>
            </a:pPr>
            <a:r>
              <a:rPr lang="en-US" b="1" u="sng" dirty="0"/>
              <a:t>Slf4j</a:t>
            </a:r>
            <a:r>
              <a:rPr lang="en-US" dirty="0"/>
              <a:t> – </a:t>
            </a:r>
            <a:r>
              <a:rPr lang="ru-RU" dirty="0"/>
              <a:t>для простого логування даних (схоже на </a:t>
            </a:r>
            <a:r>
              <a:rPr lang="en-US" dirty="0" err="1"/>
              <a:t>System.out</a:t>
            </a:r>
            <a:r>
              <a:rPr lang="en-US" dirty="0"/>
              <a:t>, </a:t>
            </a:r>
            <a:r>
              <a:rPr lang="ru-RU" dirty="0"/>
              <a:t>але запису</a:t>
            </a:r>
            <a:r>
              <a:rPr lang="uk-UA" dirty="0"/>
              <a:t>ється у файли, є багато кастомних штук і форматування даних</a:t>
            </a:r>
            <a:r>
              <a:rPr lang="ru-RU" dirty="0"/>
              <a:t>).</a:t>
            </a:r>
          </a:p>
          <a:p>
            <a:pPr marL="342900" indent="-342900">
              <a:buAutoNum type="arabicParenR"/>
            </a:pPr>
            <a:r>
              <a:rPr lang="en-US" b="1" u="sng" dirty="0"/>
              <a:t>Lombok</a:t>
            </a:r>
            <a:r>
              <a:rPr lang="en-US" dirty="0"/>
              <a:t> – </a:t>
            </a:r>
            <a:r>
              <a:rPr lang="ru-RU" dirty="0"/>
              <a:t>пла</a:t>
            </a:r>
            <a:r>
              <a:rPr lang="uk-UA" dirty="0"/>
              <a:t>гін, який генерує за вас величезну частину коду в деяких випадках, але писати все одно прийдеться, все побачите на слайдах далі.</a:t>
            </a:r>
            <a:endParaRPr lang="ru-RU" dirty="0"/>
          </a:p>
          <a:p>
            <a:pPr marL="342900" indent="-342900">
              <a:buAutoNum type="arabicParenR"/>
            </a:pPr>
            <a:r>
              <a:rPr lang="en-US" b="1" u="sng" dirty="0"/>
              <a:t>Spring</a:t>
            </a:r>
            <a:r>
              <a:rPr lang="en-US" dirty="0"/>
              <a:t> – </a:t>
            </a:r>
            <a:r>
              <a:rPr lang="ru-RU" dirty="0"/>
              <a:t>величезний фреймворк (система з багатьох компонент</a:t>
            </a:r>
            <a:r>
              <a:rPr lang="uk-UA" dirty="0"/>
              <a:t>ів, коробка з інструментами</a:t>
            </a:r>
            <a:r>
              <a:rPr lang="ru-RU" dirty="0"/>
              <a:t>) для розробників, яким потрібно спрощення коду, робота з даними, безпека, серверні можливості, робота з БД і багато інших, придуманих розробниками зі всього світу</a:t>
            </a:r>
            <a:r>
              <a:rPr lang="en-US" dirty="0"/>
              <a:t>.</a:t>
            </a:r>
            <a:r>
              <a:rPr lang="uk-UA" dirty="0"/>
              <a:t> Не єдиний, але дуже популярний.</a:t>
            </a:r>
            <a:endParaRPr lang="ru-RU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CEED70-05B5-BA73-C451-2EA5240ED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520" y="4446409"/>
            <a:ext cx="1581371" cy="12193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9DC8BE-559E-6A56-8C28-DA694A3A8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1911" y="4165382"/>
            <a:ext cx="704948" cy="56205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E511A05-2468-530E-EDEE-4F6D6B9675D3}"/>
              </a:ext>
            </a:extLst>
          </p:cNvPr>
          <p:cNvGrpSpPr/>
          <p:nvPr/>
        </p:nvGrpSpPr>
        <p:grpSpPr>
          <a:xfrm>
            <a:off x="5295630" y="4495620"/>
            <a:ext cx="84600" cy="219240"/>
            <a:chOff x="5295630" y="4495620"/>
            <a:chExt cx="84600" cy="21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100C978-1D86-374E-F3B2-DD75952C5FF3}"/>
                    </a:ext>
                  </a:extLst>
                </p14:cNvPr>
                <p14:cNvContentPartPr/>
                <p14:nvPr/>
              </p14:nvContentPartPr>
              <p14:xfrm>
                <a:off x="5314710" y="4495620"/>
                <a:ext cx="64800" cy="193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100C978-1D86-374E-F3B2-DD75952C5FF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08590" y="4489500"/>
                  <a:ext cx="77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283908B-DFA3-5955-36A3-239C5C20FB4A}"/>
                    </a:ext>
                  </a:extLst>
                </p14:cNvPr>
                <p14:cNvContentPartPr/>
                <p14:nvPr/>
              </p14:nvContentPartPr>
              <p14:xfrm>
                <a:off x="5295630" y="4704780"/>
                <a:ext cx="84600" cy="10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283908B-DFA3-5955-36A3-239C5C20FB4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89510" y="4698660"/>
                  <a:ext cx="9684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4CDE75A-C869-8C2C-0FCF-1154F6C1ECF5}"/>
                  </a:ext>
                </a:extLst>
              </p14:cNvPr>
              <p14:cNvContentPartPr/>
              <p14:nvPr/>
            </p14:nvContentPartPr>
            <p14:xfrm>
              <a:off x="10622910" y="4069020"/>
              <a:ext cx="158400" cy="2088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4CDE75A-C869-8C2C-0FCF-1154F6C1EC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16790" y="4062900"/>
                <a:ext cx="1706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579DFCD-48A5-B6E4-C96B-D8B05EE1DD5E}"/>
                  </a:ext>
                </a:extLst>
              </p14:cNvPr>
              <p14:cNvContentPartPr/>
              <p14:nvPr/>
            </p14:nvContentPartPr>
            <p14:xfrm>
              <a:off x="11687940" y="4194300"/>
              <a:ext cx="114480" cy="1328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579DFCD-48A5-B6E4-C96B-D8B05EE1DD5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681820" y="4188180"/>
                <a:ext cx="126720" cy="14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7045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834CB-7033-A11F-F7AB-3B4FCE94D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D9A6865-45A8-A690-09A3-6368F423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7" y="193264"/>
            <a:ext cx="2975084" cy="6516818"/>
          </a:xfrm>
        </p:spPr>
        <p:txBody>
          <a:bodyPr>
            <a:normAutofit/>
          </a:bodyPr>
          <a:lstStyle/>
          <a:p>
            <a:r>
              <a:rPr lang="uk-UA" sz="1800" dirty="0"/>
              <a:t>Почнемо з </a:t>
            </a:r>
            <a:r>
              <a:rPr lang="en-US" sz="1800" dirty="0"/>
              <a:t>Lombok</a:t>
            </a:r>
          </a:p>
          <a:p>
            <a:r>
              <a:rPr lang="ru-RU" sz="1800" dirty="0"/>
              <a:t>В</a:t>
            </a:r>
            <a:r>
              <a:rPr lang="uk-UA" sz="1800" dirty="0"/>
              <a:t>ін додає до наших можливостей багато анотацій (приписки до змінних, методів та класів)</a:t>
            </a:r>
          </a:p>
          <a:p>
            <a:r>
              <a:rPr lang="uk-UA" sz="1800" dirty="0"/>
              <a:t>Вони всі при запуску проєкту за вас згенерують ту частину коду яку ви захотіли в анотації.</a:t>
            </a:r>
            <a:endParaRPr lang="en-US" sz="1800" dirty="0"/>
          </a:p>
          <a:p>
            <a:endParaRPr lang="en-US" sz="1800" dirty="0"/>
          </a:p>
          <a:p>
            <a:r>
              <a:rPr lang="uk-UA" sz="1800" dirty="0"/>
              <a:t>Також у нього є логгер, який ми додавали на минулому слайді </a:t>
            </a:r>
            <a:r>
              <a:rPr lang="en-US" sz="1800" dirty="0"/>
              <a:t>slf4j, </a:t>
            </a:r>
            <a:r>
              <a:rPr lang="ru-RU" sz="1800" dirty="0"/>
              <a:t>для нього треба 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 slf4j-simple</a:t>
            </a:r>
          </a:p>
          <a:p>
            <a:r>
              <a:rPr lang="uk-UA" sz="1800" dirty="0"/>
              <a:t>Підключаємо анотацію, отримуємо можливість виводити дані в логи а не консоль.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uk-UA" sz="1800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22FE066-DEEF-1F61-A0CF-C598761B129A}"/>
              </a:ext>
            </a:extLst>
          </p:cNvPr>
          <p:cNvGrpSpPr/>
          <p:nvPr/>
        </p:nvGrpSpPr>
        <p:grpSpPr>
          <a:xfrm>
            <a:off x="3341809" y="131928"/>
            <a:ext cx="2341553" cy="2042885"/>
            <a:chOff x="4741504" y="193264"/>
            <a:chExt cx="2341553" cy="2042885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1F422A9-A92C-BFEA-709A-3380D7157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504" y="193264"/>
              <a:ext cx="2341553" cy="2042885"/>
            </a:xfrm>
            <a:prstGeom prst="rect">
              <a:avLst/>
            </a:prstGeom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6E09E1C-E289-FB3D-36A8-0CC1B8DF9F81}"/>
                </a:ext>
              </a:extLst>
            </p:cNvPr>
            <p:cNvGrpSpPr/>
            <p:nvPr/>
          </p:nvGrpSpPr>
          <p:grpSpPr>
            <a:xfrm>
              <a:off x="6465560" y="485775"/>
              <a:ext cx="151200" cy="263160"/>
              <a:chOff x="6616760" y="322380"/>
              <a:chExt cx="151200" cy="263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A9CD94BA-DC14-A1F3-3D4B-C65E242EBED3}"/>
                      </a:ext>
                    </a:extLst>
                  </p14:cNvPr>
                  <p14:cNvContentPartPr/>
                  <p14:nvPr/>
                </p14:nvContentPartPr>
                <p14:xfrm>
                  <a:off x="6616760" y="322380"/>
                  <a:ext cx="102600" cy="253080"/>
                </p14:xfrm>
              </p:contentPart>
            </mc:Choice>
            <mc:Fallback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A9CD94BA-DC14-A1F3-3D4B-C65E242EBED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610640" y="316260"/>
                    <a:ext cx="114840" cy="26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B92D8703-F808-478B-DB65-9FFF50CCCCD5}"/>
                      </a:ext>
                    </a:extLst>
                  </p14:cNvPr>
                  <p14:cNvContentPartPr/>
                  <p14:nvPr/>
                </p14:nvContentPartPr>
                <p14:xfrm>
                  <a:off x="6618200" y="570060"/>
                  <a:ext cx="149760" cy="15480"/>
                </p14:xfrm>
              </p:contentPart>
            </mc:Choice>
            <mc:Fallback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B92D8703-F808-478B-DB65-9FFF50CCCCD5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612080" y="563940"/>
                    <a:ext cx="162000" cy="27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9E9423B-CB93-0A80-122D-AFDADB793B5F}"/>
              </a:ext>
            </a:extLst>
          </p:cNvPr>
          <p:cNvGrpSpPr/>
          <p:nvPr/>
        </p:nvGrpSpPr>
        <p:grpSpPr>
          <a:xfrm>
            <a:off x="5918900" y="217007"/>
            <a:ext cx="3774755" cy="2823961"/>
            <a:chOff x="7322222" y="193264"/>
            <a:chExt cx="3774755" cy="2823961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D4D1664B-49F0-C67E-42E5-EB9FA706D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26052" b="23435"/>
            <a:stretch/>
          </p:blipFill>
          <p:spPr>
            <a:xfrm>
              <a:off x="7322223" y="193264"/>
              <a:ext cx="3774754" cy="292511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9EFE7A5-E41F-8A1C-B81C-E404596AB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22222" y="688563"/>
              <a:ext cx="3486637" cy="733527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820DA00-3D64-94AB-9F82-D32427A48762}"/>
                </a:ext>
              </a:extLst>
            </p:cNvPr>
            <p:cNvSpPr txBox="1"/>
            <p:nvPr/>
          </p:nvSpPr>
          <p:spPr>
            <a:xfrm>
              <a:off x="7322222" y="1539897"/>
              <a:ext cx="3572075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uk-UA" sz="1800" dirty="0"/>
                <a:t>Щоб отримувати приватну змінну, треба прописати геттер (метод </a:t>
              </a:r>
              <a:r>
                <a:rPr lang="en-US" sz="1800" dirty="0" err="1"/>
                <a:t>canOpenMessenger</a:t>
              </a:r>
              <a:r>
                <a:rPr lang="uk-UA" sz="1800" dirty="0"/>
                <a:t>)</a:t>
              </a:r>
              <a:r>
                <a:rPr lang="en-US" dirty="0"/>
                <a:t>. </a:t>
              </a:r>
              <a:r>
                <a:rPr lang="uk-UA" dirty="0"/>
                <a:t>Його приберемо і додаємо анотацію </a:t>
              </a:r>
              <a:r>
                <a:rPr lang="en-US" dirty="0"/>
                <a:t>@Getter.</a:t>
              </a:r>
              <a:endParaRPr lang="uk-UA" dirty="0"/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F095648-CBC7-2914-0650-8749A60D5B1F}"/>
                    </a:ext>
                  </a:extLst>
                </p14:cNvPr>
                <p14:cNvContentPartPr/>
                <p14:nvPr/>
              </p14:nvContentPartPr>
              <p14:xfrm>
                <a:off x="10894297" y="527236"/>
                <a:ext cx="202680" cy="287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F095648-CBC7-2914-0650-8749A60D5B1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88177" y="521116"/>
                  <a:ext cx="214920" cy="299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6396AD3-E5B8-FABD-1EE6-ECBD90E2DCC7}"/>
                </a:ext>
              </a:extLst>
            </p:cNvPr>
            <p:cNvGrpSpPr/>
            <p:nvPr/>
          </p:nvGrpSpPr>
          <p:grpSpPr>
            <a:xfrm>
              <a:off x="9193320" y="1188825"/>
              <a:ext cx="306360" cy="162720"/>
              <a:chOff x="9193320" y="1188825"/>
              <a:chExt cx="306360" cy="1627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19B815BB-DF09-C11F-42D7-722DBBD5D1A8}"/>
                      </a:ext>
                    </a:extLst>
                  </p14:cNvPr>
                  <p14:cNvContentPartPr/>
                  <p14:nvPr/>
                </p14:nvContentPartPr>
                <p14:xfrm>
                  <a:off x="9200880" y="1228425"/>
                  <a:ext cx="4320" cy="119520"/>
                </p14:xfrm>
              </p:contentPart>
            </mc:Choice>
            <mc:Fallback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19B815BB-DF09-C11F-42D7-722DBBD5D1A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194760" y="1222305"/>
                    <a:ext cx="1656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C485B3A8-64AA-BB29-92E5-75A8B18E9DC6}"/>
                      </a:ext>
                    </a:extLst>
                  </p14:cNvPr>
                  <p14:cNvContentPartPr/>
                  <p14:nvPr/>
                </p14:nvContentPartPr>
                <p14:xfrm>
                  <a:off x="9193320" y="1209345"/>
                  <a:ext cx="181440" cy="115200"/>
                </p14:xfrm>
              </p:contentPart>
            </mc:Choice>
            <mc:Fallback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C485B3A8-64AA-BB29-92E5-75A8B18E9DC6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187200" y="1203225"/>
                    <a:ext cx="19368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A022516A-EACD-B236-9485-E075E6376258}"/>
                      </a:ext>
                    </a:extLst>
                  </p14:cNvPr>
                  <p14:cNvContentPartPr/>
                  <p14:nvPr/>
                </p14:nvContentPartPr>
                <p14:xfrm>
                  <a:off x="9410400" y="1188825"/>
                  <a:ext cx="89280" cy="162720"/>
                </p14:xfrm>
              </p:contentPart>
            </mc:Choice>
            <mc:Fallback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A022516A-EACD-B236-9485-E075E6376258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404280" y="1182705"/>
                    <a:ext cx="101520" cy="174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9A3950D-4451-F239-6E4A-5A518BF7DF72}"/>
                </a:ext>
              </a:extLst>
            </p:cNvPr>
            <p:cNvGrpSpPr/>
            <p:nvPr/>
          </p:nvGrpSpPr>
          <p:grpSpPr>
            <a:xfrm>
              <a:off x="9677160" y="1171185"/>
              <a:ext cx="1086120" cy="194760"/>
              <a:chOff x="9677160" y="1171185"/>
              <a:chExt cx="1086120" cy="194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9DC57034-9650-68A0-42ED-B1ACAD1033E9}"/>
                      </a:ext>
                    </a:extLst>
                  </p14:cNvPr>
                  <p14:cNvContentPartPr/>
                  <p14:nvPr/>
                </p14:nvContentPartPr>
                <p14:xfrm>
                  <a:off x="9677160" y="1198905"/>
                  <a:ext cx="87480" cy="164160"/>
                </p14:xfrm>
              </p:contentPart>
            </mc:Choice>
            <mc:Fallback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9DC57034-9650-68A0-42ED-B1ACAD1033E9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671040" y="1192785"/>
                    <a:ext cx="9972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BA4D2577-FF11-6D77-9B71-F65E8DE16DD5}"/>
                      </a:ext>
                    </a:extLst>
                  </p14:cNvPr>
                  <p14:cNvContentPartPr/>
                  <p14:nvPr/>
                </p14:nvContentPartPr>
                <p14:xfrm>
                  <a:off x="9791280" y="1257225"/>
                  <a:ext cx="66960" cy="69840"/>
                </p14:xfrm>
              </p:contentPart>
            </mc:Choice>
            <mc:Fallback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BA4D2577-FF11-6D77-9B71-F65E8DE16DD5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785160" y="1251105"/>
                    <a:ext cx="79200" cy="8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94363B95-FE3D-1DAA-D979-24A84213CCBA}"/>
                      </a:ext>
                    </a:extLst>
                  </p14:cNvPr>
                  <p14:cNvContentPartPr/>
                  <p14:nvPr/>
                </p14:nvContentPartPr>
                <p14:xfrm>
                  <a:off x="9877320" y="1171185"/>
                  <a:ext cx="88200" cy="191880"/>
                </p14:xfrm>
              </p:contentPart>
            </mc:Choice>
            <mc:Fallback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94363B95-FE3D-1DAA-D979-24A84213CCBA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871200" y="1165065"/>
                    <a:ext cx="100440" cy="20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99A18B78-1390-AB29-4594-582429010AC1}"/>
                      </a:ext>
                    </a:extLst>
                  </p14:cNvPr>
                  <p14:cNvContentPartPr/>
                  <p14:nvPr/>
                </p14:nvContentPartPr>
                <p14:xfrm>
                  <a:off x="10000440" y="1249305"/>
                  <a:ext cx="132120" cy="86040"/>
                </p14:xfrm>
              </p:contentPart>
            </mc:Choice>
            <mc:Fallback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99A18B78-1390-AB29-4594-582429010AC1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994320" y="1243185"/>
                    <a:ext cx="144360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1B37BDD5-7943-922D-6ED2-E0BECE9D5751}"/>
                      </a:ext>
                    </a:extLst>
                  </p14:cNvPr>
                  <p14:cNvContentPartPr/>
                  <p14:nvPr/>
                </p14:nvContentPartPr>
                <p14:xfrm>
                  <a:off x="10122840" y="1238145"/>
                  <a:ext cx="30960" cy="127800"/>
                </p14:xfrm>
              </p:contentPart>
            </mc:Choice>
            <mc:Fallback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1B37BDD5-7943-922D-6ED2-E0BECE9D575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0116720" y="1232025"/>
                    <a:ext cx="4320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AE983D4E-6F70-4512-5E51-B9711A62919D}"/>
                      </a:ext>
                    </a:extLst>
                  </p14:cNvPr>
                  <p14:cNvContentPartPr/>
                  <p14:nvPr/>
                </p14:nvContentPartPr>
                <p14:xfrm>
                  <a:off x="10134360" y="1257225"/>
                  <a:ext cx="65880" cy="86040"/>
                </p14:xfrm>
              </p:contentPart>
            </mc:Choice>
            <mc:Fallback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AE983D4E-6F70-4512-5E51-B9711A62919D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0128240" y="1251105"/>
                    <a:ext cx="78120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E1A1073B-550D-E3D9-9E70-7742ACB5F1A2}"/>
                      </a:ext>
                    </a:extLst>
                  </p14:cNvPr>
                  <p14:cNvContentPartPr/>
                  <p14:nvPr/>
                </p14:nvContentPartPr>
                <p14:xfrm>
                  <a:off x="10229760" y="1240305"/>
                  <a:ext cx="107280" cy="98280"/>
                </p14:xfrm>
              </p:contentPart>
            </mc:Choice>
            <mc:Fallback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E1A1073B-550D-E3D9-9E70-7742ACB5F1A2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0223640" y="1234185"/>
                    <a:ext cx="119520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FD2FEE1E-C412-0446-301A-9DBF1D63EF5B}"/>
                      </a:ext>
                    </a:extLst>
                  </p14:cNvPr>
                  <p14:cNvContentPartPr/>
                  <p14:nvPr/>
                </p14:nvContentPartPr>
                <p14:xfrm>
                  <a:off x="10325520" y="1214025"/>
                  <a:ext cx="85680" cy="111240"/>
                </p14:xfrm>
              </p:contentPart>
            </mc:Choice>
            <mc:Fallback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FD2FEE1E-C412-0446-301A-9DBF1D63EF5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0319400" y="1207905"/>
                    <a:ext cx="9792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CF03D814-3F9B-6DA1-7217-A23036E78557}"/>
                      </a:ext>
                    </a:extLst>
                  </p14:cNvPr>
                  <p14:cNvContentPartPr/>
                  <p14:nvPr/>
                </p14:nvContentPartPr>
                <p14:xfrm>
                  <a:off x="10343880" y="1256145"/>
                  <a:ext cx="84600" cy="29880"/>
                </p14:xfrm>
              </p:contentPart>
            </mc:Choice>
            <mc:Fallback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CF03D814-3F9B-6DA1-7217-A23036E78557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0337760" y="1250025"/>
                    <a:ext cx="9684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48D5BC3C-2225-D9C8-8956-65E730183ABA}"/>
                      </a:ext>
                    </a:extLst>
                  </p14:cNvPr>
                  <p14:cNvContentPartPr/>
                  <p14:nvPr/>
                </p14:nvContentPartPr>
                <p14:xfrm>
                  <a:off x="10448640" y="1216545"/>
                  <a:ext cx="314640" cy="96840"/>
                </p14:xfrm>
              </p:contentPart>
            </mc:Choice>
            <mc:Fallback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48D5BC3C-2225-D9C8-8956-65E730183ABA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0442520" y="1210425"/>
                    <a:ext cx="326880" cy="109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6C85487-448E-718D-C0C5-381FCB0334E3}"/>
              </a:ext>
            </a:extLst>
          </p:cNvPr>
          <p:cNvGrpSpPr/>
          <p:nvPr/>
        </p:nvGrpSpPr>
        <p:grpSpPr>
          <a:xfrm>
            <a:off x="9405537" y="1687516"/>
            <a:ext cx="2743583" cy="1229575"/>
            <a:chOff x="4692441" y="2990529"/>
            <a:chExt cx="2743583" cy="1229575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CE39CDF0-72DD-5FD5-F94E-BF018B332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4692441" y="2990529"/>
              <a:ext cx="1924319" cy="581106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D6EDA33B-AE96-A3FA-1BE9-7CE00C0FD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4692441" y="3686630"/>
              <a:ext cx="2743583" cy="53347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B9A149F-1964-FFAC-D298-835657439EF7}"/>
                    </a:ext>
                  </a:extLst>
                </p14:cNvPr>
                <p14:cNvContentPartPr/>
                <p14:nvPr/>
              </p14:nvContentPartPr>
              <p14:xfrm>
                <a:off x="6723050" y="3300915"/>
                <a:ext cx="172800" cy="2707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B9A149F-1964-FFAC-D298-835657439EF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16930" y="3294795"/>
                  <a:ext cx="18504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61BF7B5-DC9E-FCDF-C568-584C336C3A61}"/>
              </a:ext>
            </a:extLst>
          </p:cNvPr>
          <p:cNvGrpSpPr/>
          <p:nvPr/>
        </p:nvGrpSpPr>
        <p:grpSpPr>
          <a:xfrm>
            <a:off x="3341809" y="3158775"/>
            <a:ext cx="4248743" cy="1133633"/>
            <a:chOff x="3341809" y="3549555"/>
            <a:chExt cx="4248743" cy="1133633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ECC40C16-0E41-7038-DACC-97AF0C045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3341809" y="3549555"/>
              <a:ext cx="4248743" cy="1133633"/>
            </a:xfrm>
            <a:prstGeom prst="rect">
              <a:avLst/>
            </a:prstGeom>
          </p:spPr>
        </p:pic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0F64E26-8186-07F8-23D9-2F4D07B5F2EC}"/>
                </a:ext>
              </a:extLst>
            </p:cNvPr>
            <p:cNvGrpSpPr/>
            <p:nvPr/>
          </p:nvGrpSpPr>
          <p:grpSpPr>
            <a:xfrm>
              <a:off x="6722960" y="4203820"/>
              <a:ext cx="135720" cy="317880"/>
              <a:chOff x="6722960" y="4203820"/>
              <a:chExt cx="135720" cy="317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3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D79E29C1-7ED0-5016-62D2-5773242800A8}"/>
                      </a:ext>
                    </a:extLst>
                  </p14:cNvPr>
                  <p14:cNvContentPartPr/>
                  <p14:nvPr/>
                </p14:nvContentPartPr>
                <p14:xfrm>
                  <a:off x="6722960" y="4203820"/>
                  <a:ext cx="120960" cy="204840"/>
                </p14:xfrm>
              </p:contentPart>
            </mc:Choice>
            <mc:Fallback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D79E29C1-7ED0-5016-62D2-5773242800A8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6716840" y="4197700"/>
                    <a:ext cx="133200" cy="21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1C759B27-FAFC-1B68-14A9-38415694A127}"/>
                      </a:ext>
                    </a:extLst>
                  </p14:cNvPr>
                  <p14:cNvContentPartPr/>
                  <p14:nvPr/>
                </p14:nvContentPartPr>
                <p14:xfrm>
                  <a:off x="6809000" y="4292380"/>
                  <a:ext cx="49680" cy="229320"/>
                </p14:xfrm>
              </p:contentPart>
            </mc:Choice>
            <mc:Fallback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1C759B27-FAFC-1B68-14A9-38415694A127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6802880" y="4286260"/>
                    <a:ext cx="61920" cy="2415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EFEED56-451D-04BA-6920-85DB5FEE0592}"/>
                    </a:ext>
                  </a:extLst>
                </p14:cNvPr>
                <p14:cNvContentPartPr/>
                <p14:nvPr/>
              </p14:nvContentPartPr>
              <p14:xfrm>
                <a:off x="3925400" y="3644380"/>
                <a:ext cx="291240" cy="90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EFEED56-451D-04BA-6920-85DB5FEE059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19280" y="3638260"/>
                  <a:ext cx="303480" cy="102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6" name="Picture 115">
            <a:extLst>
              <a:ext uri="{FF2B5EF4-FFF2-40B4-BE49-F238E27FC236}">
                <a16:creationId xmlns:a16="http://schemas.microsoft.com/office/drawing/2014/main" id="{1B70D99B-F314-B889-419B-E812F9287068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384468" y="4486495"/>
            <a:ext cx="4108532" cy="955863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FF5310A7-DAC9-FA71-78BA-3DD77F99563F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3414389" y="5481402"/>
            <a:ext cx="4048690" cy="1047896"/>
          </a:xfrm>
          <a:prstGeom prst="rect">
            <a:avLst/>
          </a:prstGeom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5ED23F6-0B43-9C6C-D6A2-067AE09A517E}"/>
              </a:ext>
            </a:extLst>
          </p:cNvPr>
          <p:cNvGrpSpPr/>
          <p:nvPr/>
        </p:nvGrpSpPr>
        <p:grpSpPr>
          <a:xfrm>
            <a:off x="7505460" y="5054140"/>
            <a:ext cx="366840" cy="1020600"/>
            <a:chOff x="7505460" y="5054140"/>
            <a:chExt cx="366840" cy="102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2A851B-1932-76F0-30EC-A7565FF76728}"/>
                    </a:ext>
                  </a:extLst>
                </p14:cNvPr>
                <p14:cNvContentPartPr/>
                <p14:nvPr/>
              </p14:nvContentPartPr>
              <p14:xfrm>
                <a:off x="7505460" y="5054140"/>
                <a:ext cx="145440" cy="10206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2A851B-1932-76F0-30EC-A7565FF7672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499340" y="5048020"/>
                  <a:ext cx="157680" cy="10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01F8BA8-D404-B99E-07B5-486DD9E45F0E}"/>
                    </a:ext>
                  </a:extLst>
                </p14:cNvPr>
                <p14:cNvContentPartPr/>
                <p14:nvPr/>
              </p14:nvContentPartPr>
              <p14:xfrm>
                <a:off x="7759620" y="5206780"/>
                <a:ext cx="90720" cy="217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01F8BA8-D404-B99E-07B5-486DD9E45F0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53500" y="5200660"/>
                  <a:ext cx="1029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684BC64-083D-4665-0A3B-ACAD5DEF6BAC}"/>
                    </a:ext>
                  </a:extLst>
                </p14:cNvPr>
                <p14:cNvContentPartPr/>
                <p14:nvPr/>
              </p14:nvContentPartPr>
              <p14:xfrm>
                <a:off x="7759620" y="5156020"/>
                <a:ext cx="112680" cy="133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684BC64-083D-4665-0A3B-ACAD5DEF6BA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753500" y="5149900"/>
                  <a:ext cx="1249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ED1B7CB-D81F-3A37-F0E0-731D3A1BCE6C}"/>
                    </a:ext>
                  </a:extLst>
                </p14:cNvPr>
                <p14:cNvContentPartPr/>
                <p14:nvPr/>
              </p14:nvContentPartPr>
              <p14:xfrm>
                <a:off x="7772220" y="5156020"/>
                <a:ext cx="360" cy="867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ED1B7CB-D81F-3A37-F0E0-731D3A1BCE6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66100" y="5149900"/>
                  <a:ext cx="12600" cy="99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6D72340E-2E7A-A25E-16CB-2D1F8FE102F0}"/>
              </a:ext>
            </a:extLst>
          </p:cNvPr>
          <p:cNvSpPr txBox="1"/>
          <p:nvPr/>
        </p:nvSpPr>
        <p:spPr>
          <a:xfrm>
            <a:off x="8140539" y="3270003"/>
            <a:ext cx="3428160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600" dirty="0"/>
              <a:t>Як ви можете побачити, у нас тепер не додаються рядки у виведенні, ви додаєте </a:t>
            </a:r>
            <a:r>
              <a:rPr lang="en-US" sz="1600" dirty="0"/>
              <a:t>{} </a:t>
            </a:r>
            <a:r>
              <a:rPr lang="ru-RU" sz="1600" dirty="0"/>
              <a:t>до пов</a:t>
            </a:r>
            <a:r>
              <a:rPr lang="uk-UA" sz="1600" dirty="0"/>
              <a:t>ідомлення, де хочете вставити рядок, а його вже прописуємо як параметр.</a:t>
            </a:r>
          </a:p>
          <a:p>
            <a:endParaRPr lang="uk-UA" sz="1600" dirty="0"/>
          </a:p>
          <a:p>
            <a:r>
              <a:rPr lang="uk-UA" sz="1600" dirty="0"/>
              <a:t>Особливо звертайте увагу на порядок, як написали, так і буде читатися логером. </a:t>
            </a:r>
          </a:p>
          <a:p>
            <a:endParaRPr lang="uk-UA" sz="1600" dirty="0"/>
          </a:p>
          <a:p>
            <a:r>
              <a:rPr lang="uk-UA" sz="1600" dirty="0"/>
              <a:t>Якщо не вистачає параметрів, буде помилка.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56207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5C1103F9-E49E-02A0-26E7-10A6B5328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" y="219075"/>
            <a:ext cx="5305425" cy="2152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A85B595-E5DD-A3BD-470D-DD3757F480A4}"/>
                  </a:ext>
                </a:extLst>
              </p14:cNvPr>
              <p14:cNvContentPartPr/>
              <p14:nvPr/>
            </p14:nvContentPartPr>
            <p14:xfrm>
              <a:off x="4553960" y="304380"/>
              <a:ext cx="272520" cy="2430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A85B595-E5DD-A3BD-470D-DD3757F480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7840" y="298260"/>
                <a:ext cx="284760" cy="255240"/>
              </a:xfrm>
              <a:prstGeom prst="rect">
                <a:avLst/>
              </a:prstGeom>
            </p:spPr>
          </p:pic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F0C1B338-FA31-279E-E469-7335EB2D86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011" y="2562226"/>
            <a:ext cx="4905375" cy="192405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B4F98269-C906-BDBD-C660-0179A54894AA}"/>
              </a:ext>
            </a:extLst>
          </p:cNvPr>
          <p:cNvGrpSpPr/>
          <p:nvPr/>
        </p:nvGrpSpPr>
        <p:grpSpPr>
          <a:xfrm>
            <a:off x="4406720" y="3669300"/>
            <a:ext cx="290520" cy="344520"/>
            <a:chOff x="4406720" y="3669300"/>
            <a:chExt cx="290520" cy="34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3CE8A68-E447-531F-D872-9854CDDFB962}"/>
                    </a:ext>
                  </a:extLst>
                </p14:cNvPr>
                <p14:cNvContentPartPr/>
                <p14:nvPr/>
              </p14:nvContentPartPr>
              <p14:xfrm>
                <a:off x="4406720" y="3669300"/>
                <a:ext cx="243360" cy="344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3CE8A68-E447-531F-D872-9854CDDFB96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00600" y="3663180"/>
                  <a:ext cx="2556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C218F23-DD30-F4ED-0B49-8443238BF376}"/>
                    </a:ext>
                  </a:extLst>
                </p14:cNvPr>
                <p14:cNvContentPartPr/>
                <p14:nvPr/>
              </p14:nvContentPartPr>
              <p14:xfrm>
                <a:off x="4470080" y="3834900"/>
                <a:ext cx="227160" cy="27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C218F23-DD30-F4ED-0B49-8443238BF37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63960" y="3828780"/>
                  <a:ext cx="239400" cy="39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0093C13A-9D66-2565-3935-F85CF5037A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38720" y="212726"/>
            <a:ext cx="1533739" cy="140989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FB8AC5E-8A00-855E-73B6-32532836A7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4767" y="344820"/>
            <a:ext cx="3342235" cy="40512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43F56E1-FD9B-78AC-F589-DC7726B3ED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00956" y="917674"/>
            <a:ext cx="3200847" cy="6096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C4C505A-9842-21F8-343A-707F02827D2E}"/>
                  </a:ext>
                </a:extLst>
              </p14:cNvPr>
              <p14:cNvContentPartPr/>
              <p14:nvPr/>
            </p14:nvContentPartPr>
            <p14:xfrm>
              <a:off x="6086840" y="1399739"/>
              <a:ext cx="117720" cy="2552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C4C505A-9842-21F8-343A-707F02827D2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80720" y="1393619"/>
                <a:ext cx="129960" cy="267480"/>
              </a:xfrm>
              <a:prstGeom prst="rect">
                <a:avLst/>
              </a:prstGeom>
            </p:spPr>
          </p:pic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218F1FC0-87FF-AAE4-31F6-7B86FDB50FB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00956" y="1862110"/>
            <a:ext cx="3115110" cy="39058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C651454-038A-100C-81F7-50D285D61C2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24767" y="2373098"/>
            <a:ext cx="3505689" cy="42868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AA8DE01-CF5B-A3C4-EEB2-B6CCA581D6C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95456" y="4350703"/>
            <a:ext cx="4715533" cy="216247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ABC0126-0F64-8C11-46CB-B4CCE92FA5E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90527" y="3427950"/>
            <a:ext cx="2152950" cy="11717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3E94345-8BF4-7933-02FE-8C39BD5D1EEB}"/>
                  </a:ext>
                </a:extLst>
              </p14:cNvPr>
              <p14:cNvContentPartPr/>
              <p14:nvPr/>
            </p14:nvContentPartPr>
            <p14:xfrm>
              <a:off x="10972760" y="4810860"/>
              <a:ext cx="192600" cy="3452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3E94345-8BF4-7933-02FE-8C39BD5D1EE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966640" y="4804740"/>
                <a:ext cx="204840" cy="357480"/>
              </a:xfrm>
              <a:prstGeom prst="rect">
                <a:avLst/>
              </a:prstGeom>
            </p:spPr>
          </p:pic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B2C974C1-50EE-2BC5-ACF1-E6D7F7DF6903}"/>
              </a:ext>
            </a:extLst>
          </p:cNvPr>
          <p:cNvSpPr txBox="1"/>
          <p:nvPr/>
        </p:nvSpPr>
        <p:spPr>
          <a:xfrm>
            <a:off x="4826480" y="5156100"/>
            <a:ext cx="20352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Якщо геттер прописано до класу, всі його змінні отримають геттер.</a:t>
            </a:r>
            <a:endParaRPr lang="en-US" sz="18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44278E-D9AF-B27F-694E-B7E7D26B5D01}"/>
              </a:ext>
            </a:extLst>
          </p:cNvPr>
          <p:cNvSpPr txBox="1"/>
          <p:nvPr/>
        </p:nvSpPr>
        <p:spPr>
          <a:xfrm>
            <a:off x="1903600" y="5169307"/>
            <a:ext cx="29228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/>
              <a:t>Конструктор для абстрактної помилки краще зробити </a:t>
            </a:r>
            <a:r>
              <a:rPr lang="en-US" sz="1800" dirty="0"/>
              <a:t>protected, </a:t>
            </a:r>
            <a:r>
              <a:rPr lang="uk-UA" sz="1800" dirty="0"/>
              <a:t>щоб мати використання лише в наслідуванні.</a:t>
            </a:r>
            <a:endParaRPr lang="en-US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A6AC98C-6E4F-CB67-E89C-F9C259A26E54}"/>
                  </a:ext>
                </a:extLst>
              </p14:cNvPr>
              <p14:cNvContentPartPr/>
              <p14:nvPr/>
            </p14:nvContentPartPr>
            <p14:xfrm>
              <a:off x="5423000" y="4492140"/>
              <a:ext cx="1563120" cy="7279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A6AC98C-6E4F-CB67-E89C-F9C259A26E5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16880" y="4486020"/>
                <a:ext cx="1575360" cy="74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475C268-ADA4-E756-F28B-BF3FAB380290}"/>
                  </a:ext>
                </a:extLst>
              </p14:cNvPr>
              <p14:cNvContentPartPr/>
              <p14:nvPr/>
            </p14:nvContentPartPr>
            <p14:xfrm>
              <a:off x="3504920" y="4963740"/>
              <a:ext cx="3841200" cy="5911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475C268-ADA4-E756-F28B-BF3FAB38029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98800" y="4957620"/>
                <a:ext cx="38534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D691207-4780-0C99-247D-BAC78934FAB4}"/>
                  </a:ext>
                </a:extLst>
              </p14:cNvPr>
              <p14:cNvContentPartPr/>
              <p14:nvPr/>
            </p14:nvContentPartPr>
            <p14:xfrm>
              <a:off x="6235520" y="1726980"/>
              <a:ext cx="1085040" cy="1555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D691207-4780-0C99-247D-BAC78934FAB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29400" y="1720860"/>
                <a:ext cx="109728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E89514F-6F40-D693-556B-A9F984B70610}"/>
                  </a:ext>
                </a:extLst>
              </p14:cNvPr>
              <p14:cNvContentPartPr/>
              <p14:nvPr/>
            </p14:nvContentPartPr>
            <p14:xfrm>
              <a:off x="7437560" y="240900"/>
              <a:ext cx="277200" cy="26856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E89514F-6F40-D693-556B-A9F984B7061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431440" y="234780"/>
                <a:ext cx="289440" cy="269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FE88283-F83B-6414-61B2-F44C66BCEB44}"/>
                  </a:ext>
                </a:extLst>
              </p14:cNvPr>
              <p14:cNvContentPartPr/>
              <p14:nvPr/>
            </p14:nvContentPartPr>
            <p14:xfrm>
              <a:off x="10888880" y="520260"/>
              <a:ext cx="289080" cy="7560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FE88283-F83B-6414-61B2-F44C66BCEB4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882760" y="514140"/>
                <a:ext cx="301320" cy="76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1882197-92EB-FB47-666A-0CBF7D157A14}"/>
                  </a:ext>
                </a:extLst>
              </p14:cNvPr>
              <p14:cNvContentPartPr/>
              <p14:nvPr/>
            </p14:nvContentPartPr>
            <p14:xfrm>
              <a:off x="10921640" y="2082660"/>
              <a:ext cx="420120" cy="5043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1882197-92EB-FB47-666A-0CBF7D157A1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915520" y="2076540"/>
                <a:ext cx="432360" cy="51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8510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6EF25-2BD8-B69E-DCDC-D7742992E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0DD15F-CF7F-7276-14FE-6F4FF478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97" y="167944"/>
            <a:ext cx="4525006" cy="47441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E57C8D8-2EBA-1C37-97A0-335DDE35C677}"/>
              </a:ext>
            </a:extLst>
          </p:cNvPr>
          <p:cNvGrpSpPr/>
          <p:nvPr/>
        </p:nvGrpSpPr>
        <p:grpSpPr>
          <a:xfrm>
            <a:off x="3720920" y="906300"/>
            <a:ext cx="471960" cy="311760"/>
            <a:chOff x="3720920" y="906300"/>
            <a:chExt cx="47196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89E36B1-3E1D-D5CA-EE79-16C0F59E793E}"/>
                    </a:ext>
                  </a:extLst>
                </p14:cNvPr>
                <p14:cNvContentPartPr/>
                <p14:nvPr/>
              </p14:nvContentPartPr>
              <p14:xfrm>
                <a:off x="3720920" y="906300"/>
                <a:ext cx="140400" cy="311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89E36B1-3E1D-D5CA-EE79-16C0F59E793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14800" y="900180"/>
                  <a:ext cx="1526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684381A-0EAF-9328-1CB4-302ED329802C}"/>
                    </a:ext>
                  </a:extLst>
                </p14:cNvPr>
                <p14:cNvContentPartPr/>
                <p14:nvPr/>
              </p14:nvContentPartPr>
              <p14:xfrm>
                <a:off x="3962120" y="925020"/>
                <a:ext cx="230760" cy="231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684381A-0EAF-9328-1CB4-302ED329802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56000" y="918900"/>
                  <a:ext cx="243000" cy="24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573E27A-9FF6-D833-1162-F68362F4D89B}"/>
                  </a:ext>
                </a:extLst>
              </p14:cNvPr>
              <p14:cNvContentPartPr/>
              <p14:nvPr/>
            </p14:nvContentPartPr>
            <p14:xfrm>
              <a:off x="284000" y="188100"/>
              <a:ext cx="833040" cy="284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573E27A-9FF6-D833-1162-F68362F4D8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7880" y="181980"/>
                <a:ext cx="84528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A8C64C7-D9C5-E175-A2D2-8421F0432311}"/>
                  </a:ext>
                </a:extLst>
              </p14:cNvPr>
              <p14:cNvContentPartPr/>
              <p14:nvPr/>
            </p14:nvContentPartPr>
            <p14:xfrm>
              <a:off x="670280" y="4494780"/>
              <a:ext cx="1195560" cy="2804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A8C64C7-D9C5-E175-A2D2-8421F043231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4160" y="4488660"/>
                <a:ext cx="1207800" cy="29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BBFE9265-6569-6ED2-21AC-D6967778C653}"/>
              </a:ext>
            </a:extLst>
          </p:cNvPr>
          <p:cNvGrpSpPr/>
          <p:nvPr/>
        </p:nvGrpSpPr>
        <p:grpSpPr>
          <a:xfrm>
            <a:off x="2095160" y="4484340"/>
            <a:ext cx="993240" cy="304920"/>
            <a:chOff x="2095160" y="4484340"/>
            <a:chExt cx="993240" cy="30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B783E6F-7654-62B0-B310-31BF7293E414}"/>
                    </a:ext>
                  </a:extLst>
                </p14:cNvPr>
                <p14:cNvContentPartPr/>
                <p14:nvPr/>
              </p14:nvContentPartPr>
              <p14:xfrm>
                <a:off x="2095160" y="4551660"/>
                <a:ext cx="153720" cy="237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B783E6F-7654-62B0-B310-31BF7293E41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89040" y="4545540"/>
                  <a:ext cx="1659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47FFA17-7228-2DF0-3065-A35C7DD338F6}"/>
                    </a:ext>
                  </a:extLst>
                </p14:cNvPr>
                <p14:cNvContentPartPr/>
                <p14:nvPr/>
              </p14:nvContentPartPr>
              <p14:xfrm>
                <a:off x="2222240" y="4568580"/>
                <a:ext cx="235800" cy="89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47FFA17-7228-2DF0-3065-A35C7DD338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16120" y="4562460"/>
                  <a:ext cx="248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E203EC8-D777-2B10-3AE6-3FA0F4B56A1C}"/>
                    </a:ext>
                  </a:extLst>
                </p14:cNvPr>
                <p14:cNvContentPartPr/>
                <p14:nvPr/>
              </p14:nvContentPartPr>
              <p14:xfrm>
                <a:off x="2483600" y="4484340"/>
                <a:ext cx="82440" cy="165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E203EC8-D777-2B10-3AE6-3FA0F4B56A1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77480" y="4478220"/>
                  <a:ext cx="94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29A63BC-3EBD-0D5F-AF7D-F660669743A9}"/>
                    </a:ext>
                  </a:extLst>
                </p14:cNvPr>
                <p14:cNvContentPartPr/>
                <p14:nvPr/>
              </p14:nvContentPartPr>
              <p14:xfrm>
                <a:off x="2604560" y="4495860"/>
                <a:ext cx="11880" cy="249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29A63BC-3EBD-0D5F-AF7D-F660669743A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98440" y="4489740"/>
                  <a:ext cx="241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575E5A-F260-3487-E3C7-F78CA15FF717}"/>
                    </a:ext>
                  </a:extLst>
                </p14:cNvPr>
                <p14:cNvContentPartPr/>
                <p14:nvPr/>
              </p14:nvContentPartPr>
              <p14:xfrm>
                <a:off x="2603480" y="4533660"/>
                <a:ext cx="63720" cy="60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575E5A-F260-3487-E3C7-F78CA15FF7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97360" y="4527540"/>
                  <a:ext cx="75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8C9290-8987-E74C-7BCB-E47D2725C5E0}"/>
                    </a:ext>
                  </a:extLst>
                </p14:cNvPr>
                <p14:cNvContentPartPr/>
                <p14:nvPr/>
              </p14:nvContentPartPr>
              <p14:xfrm>
                <a:off x="2729840" y="4523220"/>
                <a:ext cx="95400" cy="81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8C9290-8987-E74C-7BCB-E47D2725C5E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23720" y="4517100"/>
                  <a:ext cx="1076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B401867-E8CB-F9E6-FC3E-E50DC7E52EE8}"/>
                    </a:ext>
                  </a:extLst>
                </p14:cNvPr>
                <p14:cNvContentPartPr/>
                <p14:nvPr/>
              </p14:nvContentPartPr>
              <p14:xfrm>
                <a:off x="2854400" y="4495860"/>
                <a:ext cx="54000" cy="122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B401867-E8CB-F9E6-FC3E-E50DC7E52EE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48280" y="4489740"/>
                  <a:ext cx="66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D38CFF1-474A-F46D-21D2-68AD674DC78C}"/>
                    </a:ext>
                  </a:extLst>
                </p14:cNvPr>
                <p14:cNvContentPartPr/>
                <p14:nvPr/>
              </p14:nvContentPartPr>
              <p14:xfrm>
                <a:off x="2895080" y="4495860"/>
                <a:ext cx="193320" cy="133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D38CFF1-474A-F46D-21D2-68AD674DC78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88960" y="4489740"/>
                  <a:ext cx="20556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6BAA9B-AC1B-8282-6BB2-FCE4F93F5A86}"/>
              </a:ext>
            </a:extLst>
          </p:cNvPr>
          <p:cNvGrpSpPr/>
          <p:nvPr/>
        </p:nvGrpSpPr>
        <p:grpSpPr>
          <a:xfrm>
            <a:off x="3337880" y="4368420"/>
            <a:ext cx="799200" cy="358560"/>
            <a:chOff x="3337880" y="4368420"/>
            <a:chExt cx="799200" cy="35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8BE441C-9555-F322-5DE5-B8EBA8BF2FE6}"/>
                    </a:ext>
                  </a:extLst>
                </p14:cNvPr>
                <p14:cNvContentPartPr/>
                <p14:nvPr/>
              </p14:nvContentPartPr>
              <p14:xfrm>
                <a:off x="3337880" y="4470300"/>
                <a:ext cx="129960" cy="256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8BE441C-9555-F322-5DE5-B8EBA8BF2FE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31760" y="4464180"/>
                  <a:ext cx="1422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E9A03EF-FF14-3349-7BD6-0E1F8AEF2E76}"/>
                    </a:ext>
                  </a:extLst>
                </p14:cNvPr>
                <p14:cNvContentPartPr/>
                <p14:nvPr/>
              </p14:nvContentPartPr>
              <p14:xfrm>
                <a:off x="3516800" y="4469940"/>
                <a:ext cx="111600" cy="115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E9A03EF-FF14-3349-7BD6-0E1F8AEF2E7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10680" y="4463820"/>
                  <a:ext cx="123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50A528E-8687-4AA7-C46F-062A879A1084}"/>
                    </a:ext>
                  </a:extLst>
                </p14:cNvPr>
                <p14:cNvContentPartPr/>
                <p14:nvPr/>
              </p14:nvContentPartPr>
              <p14:xfrm>
                <a:off x="3682760" y="4381380"/>
                <a:ext cx="38520" cy="189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50A528E-8687-4AA7-C46F-062A879A108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76640" y="4375260"/>
                  <a:ext cx="50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0ECF0EC-92AB-A3B0-8FE0-C96E1971406C}"/>
                    </a:ext>
                  </a:extLst>
                </p14:cNvPr>
                <p14:cNvContentPartPr/>
                <p14:nvPr/>
              </p14:nvContentPartPr>
              <p14:xfrm>
                <a:off x="3644600" y="4469940"/>
                <a:ext cx="138960" cy="13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0ECF0EC-92AB-A3B0-8FE0-C96E1971406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38480" y="4463820"/>
                  <a:ext cx="1512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467CBEA-7115-0A35-7A09-66E19F057A03}"/>
                    </a:ext>
                  </a:extLst>
                </p14:cNvPr>
                <p14:cNvContentPartPr/>
                <p14:nvPr/>
              </p14:nvContentPartPr>
              <p14:xfrm>
                <a:off x="3835040" y="4368420"/>
                <a:ext cx="24840" cy="164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467CBEA-7115-0A35-7A09-66E19F057A0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28920" y="4362300"/>
                  <a:ext cx="37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1C076C0-2659-AB49-7EA8-9214BE9188F8}"/>
                    </a:ext>
                  </a:extLst>
                </p14:cNvPr>
                <p14:cNvContentPartPr/>
                <p14:nvPr/>
              </p14:nvContentPartPr>
              <p14:xfrm>
                <a:off x="3784280" y="4444380"/>
                <a:ext cx="125640" cy="26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1C076C0-2659-AB49-7EA8-9214BE9188F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78160" y="4438260"/>
                  <a:ext cx="137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20B2D13-1782-37CC-969B-450BDB0A4810}"/>
                    </a:ext>
                  </a:extLst>
                </p14:cNvPr>
                <p14:cNvContentPartPr/>
                <p14:nvPr/>
              </p14:nvContentPartPr>
              <p14:xfrm>
                <a:off x="3924320" y="4421700"/>
                <a:ext cx="110880" cy="76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20B2D13-1782-37CC-969B-450BDB0A481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18200" y="4415580"/>
                  <a:ext cx="123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9483265-C118-1D03-5A0A-BBF4CBE3E504}"/>
                    </a:ext>
                  </a:extLst>
                </p14:cNvPr>
                <p14:cNvContentPartPr/>
                <p14:nvPr/>
              </p14:nvContentPartPr>
              <p14:xfrm>
                <a:off x="4049960" y="4381380"/>
                <a:ext cx="87120" cy="140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9483265-C118-1D03-5A0A-BBF4CBE3E50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43840" y="4375260"/>
                  <a:ext cx="99360" cy="152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491990A3-A27E-CFC5-BB82-98A06EEF9DC1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092439" y="188100"/>
            <a:ext cx="3734321" cy="27150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AB898BC-32BF-60CA-916A-5619BD867E3E}"/>
                  </a:ext>
                </a:extLst>
              </p14:cNvPr>
              <p14:cNvContentPartPr/>
              <p14:nvPr/>
            </p14:nvContentPartPr>
            <p14:xfrm>
              <a:off x="1428480" y="637665"/>
              <a:ext cx="637560" cy="774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AB898BC-32BF-60CA-916A-5619BD867E3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422360" y="631545"/>
                <a:ext cx="649800" cy="89640"/>
              </a:xfrm>
              <a:prstGeom prst="rect">
                <a:avLst/>
              </a:prstGeom>
            </p:spPr>
          </p:pic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5B7E557B-B32B-D4E0-20BA-7C6FB7F49376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5051983" y="3081145"/>
            <a:ext cx="3762900" cy="27531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ECA721B-0BE9-5DFD-31DA-482ADB6E574D}"/>
                  </a:ext>
                </a:extLst>
              </p14:cNvPr>
              <p14:cNvContentPartPr/>
              <p14:nvPr/>
            </p14:nvContentPartPr>
            <p14:xfrm>
              <a:off x="6438240" y="3694785"/>
              <a:ext cx="2355480" cy="3632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ECA721B-0BE9-5DFD-31DA-482ADB6E574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32120" y="3688665"/>
                <a:ext cx="2367720" cy="37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04306726-EEFA-80E8-F44E-B517CD9AF750}"/>
              </a:ext>
            </a:extLst>
          </p:cNvPr>
          <p:cNvGrpSpPr/>
          <p:nvPr/>
        </p:nvGrpSpPr>
        <p:grpSpPr>
          <a:xfrm>
            <a:off x="6174360" y="360105"/>
            <a:ext cx="3336440" cy="1814315"/>
            <a:chOff x="6174360" y="360105"/>
            <a:chExt cx="3336440" cy="181431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310AB1C-BE1A-1E24-F56D-93C2D0BCC6E9}"/>
                    </a:ext>
                  </a:extLst>
                </p14:cNvPr>
                <p14:cNvContentPartPr/>
                <p14:nvPr/>
              </p14:nvContentPartPr>
              <p14:xfrm>
                <a:off x="8610440" y="1569620"/>
                <a:ext cx="900360" cy="604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310AB1C-BE1A-1E24-F56D-93C2D0BCC6E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04320" y="1563500"/>
                  <a:ext cx="91260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08BFE28-5A08-7A5E-8574-06667B992630}"/>
                    </a:ext>
                  </a:extLst>
                </p14:cNvPr>
                <p14:cNvContentPartPr/>
                <p14:nvPr/>
              </p14:nvContentPartPr>
              <p14:xfrm>
                <a:off x="6588720" y="749625"/>
                <a:ext cx="2050560" cy="338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08BFE28-5A08-7A5E-8574-06667B99263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82600" y="743505"/>
                  <a:ext cx="20628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2466B15-E567-7C13-AF9E-E5AF4A7E91DA}"/>
                    </a:ext>
                  </a:extLst>
                </p14:cNvPr>
                <p14:cNvContentPartPr/>
                <p14:nvPr/>
              </p14:nvContentPartPr>
              <p14:xfrm>
                <a:off x="8067600" y="1381785"/>
                <a:ext cx="103320" cy="219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2466B15-E567-7C13-AF9E-E5AF4A7E91D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61480" y="1375665"/>
                  <a:ext cx="1155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3D32BF0-3CC3-7B6F-DE79-2A17FAF66A7E}"/>
                    </a:ext>
                  </a:extLst>
                </p14:cNvPr>
                <p14:cNvContentPartPr/>
                <p14:nvPr/>
              </p14:nvContentPartPr>
              <p14:xfrm>
                <a:off x="8248320" y="1335345"/>
                <a:ext cx="48960" cy="235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3D32BF0-3CC3-7B6F-DE79-2A17FAF66A7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42200" y="1329225"/>
                  <a:ext cx="612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DB166AE-EB70-99BC-ABFB-CAC8D0834A45}"/>
                    </a:ext>
                  </a:extLst>
                </p14:cNvPr>
                <p14:cNvContentPartPr/>
                <p14:nvPr/>
              </p14:nvContentPartPr>
              <p14:xfrm>
                <a:off x="6174360" y="360105"/>
                <a:ext cx="770040" cy="79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DB166AE-EB70-99BC-ABFB-CAC8D0834A4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68240" y="353985"/>
                  <a:ext cx="782280" cy="9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5AE3615-DFF4-33E7-9601-03A1D6D25F03}"/>
                  </a:ext>
                </a:extLst>
              </p14:cNvPr>
              <p14:cNvContentPartPr/>
              <p14:nvPr/>
            </p14:nvContentPartPr>
            <p14:xfrm>
              <a:off x="8086680" y="4447905"/>
              <a:ext cx="14760" cy="2318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5AE3615-DFF4-33E7-9601-03A1D6D25F0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080560" y="4441785"/>
                <a:ext cx="27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A64F943-3A2D-F786-E2C2-DF398B97589A}"/>
                  </a:ext>
                </a:extLst>
              </p14:cNvPr>
              <p14:cNvContentPartPr/>
              <p14:nvPr/>
            </p14:nvContentPartPr>
            <p14:xfrm>
              <a:off x="8134200" y="4503705"/>
              <a:ext cx="203760" cy="1846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A64F943-3A2D-F786-E2C2-DF398B97589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128080" y="4497585"/>
                <a:ext cx="2160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ED11C66-13F7-B13E-15BE-D8FAB0244FC5}"/>
                  </a:ext>
                </a:extLst>
              </p14:cNvPr>
              <p14:cNvContentPartPr/>
              <p14:nvPr/>
            </p14:nvContentPartPr>
            <p14:xfrm>
              <a:off x="8572280" y="1580060"/>
              <a:ext cx="919080" cy="34873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ED11C66-13F7-B13E-15BE-D8FAB0244FC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66160" y="1573940"/>
                <a:ext cx="931320" cy="349956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A323B4C0-5F5E-9F33-4390-8B8F58A91A74}"/>
              </a:ext>
            </a:extLst>
          </p:cNvPr>
          <p:cNvSpPr txBox="1"/>
          <p:nvPr/>
        </p:nvSpPr>
        <p:spPr>
          <a:xfrm>
            <a:off x="9510800" y="404671"/>
            <a:ext cx="26336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ru-RU" dirty="0">
                <a:solidFill>
                  <a:srgbClr val="000000"/>
                </a:solidFill>
                <a:latin typeface="Aptos" panose="020B0004020202020204" pitchFamily="34" charset="0"/>
              </a:rPr>
              <a:t>Зв</a:t>
            </a:r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ідси можемо побачити, що всюди постійно всовується код, та видається рядок.</a:t>
            </a:r>
          </a:p>
          <a:p>
            <a:pPr marL="0" algn="l" rtl="0" eaLnBrk="1" latinLnBrk="0" hangingPunct="1"/>
            <a:endParaRPr lang="uk-UA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0" algn="l" rtl="0" eaLnBrk="1" latinLnBrk="0" hangingPunct="1"/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Засунемо це все в абстрактний клас, та зробимо неабстрактним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</a:rPr>
              <a:t>toJson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.</a:t>
            </a:r>
          </a:p>
          <a:p>
            <a:pPr marL="0" algn="l" rtl="0" eaLnBrk="1" latinLnBrk="0" hangingPunct="1"/>
            <a:endParaRPr lang="en-US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0" algn="l" rtl="0" eaLnBrk="1" latinLnBrk="0" hangingPunct="1"/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Наступний слайд.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endParaRPr lang="uk-U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85198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2C035CD-9D60-1A4D-B863-A11DD1626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315912"/>
            <a:ext cx="4638675" cy="3228975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22D7131C-3E25-C0B7-F3A5-53819BCCFEF4}"/>
              </a:ext>
            </a:extLst>
          </p:cNvPr>
          <p:cNvGrpSpPr/>
          <p:nvPr/>
        </p:nvGrpSpPr>
        <p:grpSpPr>
          <a:xfrm>
            <a:off x="3828930" y="742860"/>
            <a:ext cx="313560" cy="297360"/>
            <a:chOff x="3828930" y="742860"/>
            <a:chExt cx="313560" cy="29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CEEA127-9273-784B-8D8F-C4626F40CD9D}"/>
                    </a:ext>
                  </a:extLst>
                </p14:cNvPr>
                <p14:cNvContentPartPr/>
                <p14:nvPr/>
              </p14:nvContentPartPr>
              <p14:xfrm>
                <a:off x="3828930" y="784620"/>
                <a:ext cx="98640" cy="230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CEEA127-9273-784B-8D8F-C4626F40CD9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2810" y="778500"/>
                  <a:ext cx="1108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3E62F63-ACEA-B339-AB2B-E2AF29CC1A15}"/>
                    </a:ext>
                  </a:extLst>
                </p14:cNvPr>
                <p14:cNvContentPartPr/>
                <p14:nvPr/>
              </p14:nvContentPartPr>
              <p14:xfrm>
                <a:off x="4000290" y="742860"/>
                <a:ext cx="142200" cy="297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3E62F63-ACEA-B339-AB2B-E2AF29CC1A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94170" y="736740"/>
                  <a:ext cx="154440" cy="30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B4A5C32-7475-C19B-42EB-4EFA689761AC}"/>
                  </a:ext>
                </a:extLst>
              </p14:cNvPr>
              <p14:cNvContentPartPr/>
              <p14:nvPr/>
            </p14:nvContentPartPr>
            <p14:xfrm>
              <a:off x="2038290" y="721260"/>
              <a:ext cx="823680" cy="81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B4A5C32-7475-C19B-42EB-4EFA689761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2170" y="715140"/>
                <a:ext cx="835920" cy="9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B1438B25-57A4-C955-0957-781B3715E461}"/>
              </a:ext>
            </a:extLst>
          </p:cNvPr>
          <p:cNvGrpSpPr/>
          <p:nvPr/>
        </p:nvGrpSpPr>
        <p:grpSpPr>
          <a:xfrm>
            <a:off x="437730" y="1980540"/>
            <a:ext cx="1771200" cy="1146240"/>
            <a:chOff x="437730" y="1980540"/>
            <a:chExt cx="1771200" cy="114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FEF530E-2141-9F99-BB51-B78B23A19DFC}"/>
                    </a:ext>
                  </a:extLst>
                </p14:cNvPr>
                <p14:cNvContentPartPr/>
                <p14:nvPr/>
              </p14:nvContentPartPr>
              <p14:xfrm>
                <a:off x="437730" y="1980540"/>
                <a:ext cx="1422720" cy="1146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FEF530E-2141-9F99-BB51-B78B23A19D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1610" y="1974420"/>
                  <a:ext cx="1434960" cy="11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3EFE53A-7E89-20AC-18FB-40E462EDECF4}"/>
                    </a:ext>
                  </a:extLst>
                </p14:cNvPr>
                <p14:cNvContentPartPr/>
                <p14:nvPr/>
              </p14:nvContentPartPr>
              <p14:xfrm>
                <a:off x="676050" y="1980900"/>
                <a:ext cx="1532880" cy="31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3EFE53A-7E89-20AC-18FB-40E462EDEC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9930" y="1974780"/>
                  <a:ext cx="1545120" cy="43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FCA5C900-EFA1-06FD-DD87-420A4B59B7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17918" y="448635"/>
            <a:ext cx="4391025" cy="4210050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626DFFC3-9B89-B21D-B6DB-900DC7A95515}"/>
              </a:ext>
            </a:extLst>
          </p:cNvPr>
          <p:cNvGrpSpPr/>
          <p:nvPr/>
        </p:nvGrpSpPr>
        <p:grpSpPr>
          <a:xfrm>
            <a:off x="7438920" y="3268740"/>
            <a:ext cx="1392840" cy="343800"/>
            <a:chOff x="7438920" y="3268740"/>
            <a:chExt cx="1392840" cy="34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7AE4C2E-4863-E7E5-F3AE-54C902C2707F}"/>
                    </a:ext>
                  </a:extLst>
                </p14:cNvPr>
                <p14:cNvContentPartPr/>
                <p14:nvPr/>
              </p14:nvContentPartPr>
              <p14:xfrm>
                <a:off x="7438920" y="3304740"/>
                <a:ext cx="1256040" cy="307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7AE4C2E-4863-E7E5-F3AE-54C902C2707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32800" y="3298620"/>
                  <a:ext cx="12682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310FF0B-9789-BDDE-3105-5458EF714CA3}"/>
                    </a:ext>
                  </a:extLst>
                </p14:cNvPr>
                <p14:cNvContentPartPr/>
                <p14:nvPr/>
              </p14:nvContentPartPr>
              <p14:xfrm>
                <a:off x="8787120" y="3268740"/>
                <a:ext cx="44640" cy="206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310FF0B-9789-BDDE-3105-5458EF714CA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81000" y="3262620"/>
                  <a:ext cx="56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063C820-EE5D-F6CC-2659-5B2ADDDFEF2B}"/>
                    </a:ext>
                  </a:extLst>
                </p14:cNvPr>
                <p14:cNvContentPartPr/>
                <p14:nvPr/>
              </p14:nvContentPartPr>
              <p14:xfrm>
                <a:off x="8781360" y="3521100"/>
                <a:ext cx="33840" cy="34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063C820-EE5D-F6CC-2659-5B2ADDDFEF2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775240" y="3514980"/>
                  <a:ext cx="4608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A0F2853-888A-2C11-B548-D56A8F39C2DD}"/>
              </a:ext>
            </a:extLst>
          </p:cNvPr>
          <p:cNvGrpSpPr/>
          <p:nvPr/>
        </p:nvGrpSpPr>
        <p:grpSpPr>
          <a:xfrm>
            <a:off x="5626440" y="2895375"/>
            <a:ext cx="1764000" cy="1582560"/>
            <a:chOff x="5626440" y="2895375"/>
            <a:chExt cx="1764000" cy="158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4EB02E1-E21F-4794-63F3-ED3BB63FB368}"/>
                    </a:ext>
                  </a:extLst>
                </p14:cNvPr>
                <p14:cNvContentPartPr/>
                <p14:nvPr/>
              </p14:nvContentPartPr>
              <p14:xfrm>
                <a:off x="5626440" y="2895375"/>
                <a:ext cx="1074240" cy="1582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4EB02E1-E21F-4794-63F3-ED3BB63FB36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20320" y="2889255"/>
                  <a:ext cx="1086480" cy="159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F9F54F5-EEE0-BD57-FF2B-6FF17E6F45A9}"/>
                    </a:ext>
                  </a:extLst>
                </p14:cNvPr>
                <p14:cNvContentPartPr/>
                <p14:nvPr/>
              </p14:nvContentPartPr>
              <p14:xfrm>
                <a:off x="5943600" y="2904735"/>
                <a:ext cx="1446840" cy="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F9F54F5-EEE0-BD57-FF2B-6FF17E6F45A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37480" y="2898615"/>
                  <a:ext cx="145908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82D4453-138E-AC50-F4D2-369348A128AD}"/>
              </a:ext>
            </a:extLst>
          </p:cNvPr>
          <p:cNvGrpSpPr/>
          <p:nvPr/>
        </p:nvGrpSpPr>
        <p:grpSpPr>
          <a:xfrm>
            <a:off x="8172360" y="1134105"/>
            <a:ext cx="304560" cy="299160"/>
            <a:chOff x="8172360" y="1134105"/>
            <a:chExt cx="30456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AA11F14-AE9A-DA48-AD20-05DC0C0BE203}"/>
                    </a:ext>
                  </a:extLst>
                </p14:cNvPr>
                <p14:cNvContentPartPr/>
                <p14:nvPr/>
              </p14:nvContentPartPr>
              <p14:xfrm>
                <a:off x="8172360" y="1134105"/>
                <a:ext cx="122400" cy="274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AA11F14-AE9A-DA48-AD20-05DC0C0BE20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66240" y="1127985"/>
                  <a:ext cx="1346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65B8417-ED6C-A34D-B83B-CD3FAC100103}"/>
                    </a:ext>
                  </a:extLst>
                </p14:cNvPr>
                <p14:cNvContentPartPr/>
                <p14:nvPr/>
              </p14:nvContentPartPr>
              <p14:xfrm>
                <a:off x="8340840" y="1165065"/>
                <a:ext cx="136080" cy="268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65B8417-ED6C-A34D-B83B-CD3FAC10010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34720" y="1158945"/>
                  <a:ext cx="148320" cy="28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6153ED6-0426-419F-1725-CC5FB51B5C2F}"/>
                  </a:ext>
                </a:extLst>
              </p14:cNvPr>
              <p14:cNvContentPartPr/>
              <p14:nvPr/>
            </p14:nvContentPartPr>
            <p14:xfrm>
              <a:off x="6505560" y="836025"/>
              <a:ext cx="628200" cy="417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6153ED6-0426-419F-1725-CC5FB51B5C2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499440" y="829905"/>
                <a:ext cx="640440" cy="54000"/>
              </a:xfrm>
              <a:prstGeom prst="rect">
                <a:avLst/>
              </a:prstGeom>
            </p:spPr>
          </p:pic>
        </mc:Fallback>
      </mc:AlternateContent>
      <p:pic>
        <p:nvPicPr>
          <p:cNvPr id="87" name="Picture 86">
            <a:extLst>
              <a:ext uri="{FF2B5EF4-FFF2-40B4-BE49-F238E27FC236}">
                <a16:creationId xmlns:a16="http://schemas.microsoft.com/office/drawing/2014/main" id="{1AFAA2DB-2AC7-F04A-5927-FD6762BE219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5659" y="5209515"/>
            <a:ext cx="3715268" cy="136226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E6EF9347-1C4B-1050-595F-91E9B89B398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295040" y="5238060"/>
            <a:ext cx="3771900" cy="1266825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042FD3FD-B867-F99F-DEC4-FA6986279E0A}"/>
              </a:ext>
            </a:extLst>
          </p:cNvPr>
          <p:cNvGrpSpPr/>
          <p:nvPr/>
        </p:nvGrpSpPr>
        <p:grpSpPr>
          <a:xfrm>
            <a:off x="3705120" y="5619465"/>
            <a:ext cx="219240" cy="198720"/>
            <a:chOff x="3705120" y="5619465"/>
            <a:chExt cx="219240" cy="1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89AE6A2-17C4-05C9-3BA3-EB490E530112}"/>
                    </a:ext>
                  </a:extLst>
                </p14:cNvPr>
                <p14:cNvContentPartPr/>
                <p14:nvPr/>
              </p14:nvContentPartPr>
              <p14:xfrm>
                <a:off x="3705120" y="5619465"/>
                <a:ext cx="48600" cy="198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89AE6A2-17C4-05C9-3BA3-EB490E53011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699000" y="5613345"/>
                  <a:ext cx="60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6BE9D41-9396-2426-EDF9-BCE4E46F73D8}"/>
                    </a:ext>
                  </a:extLst>
                </p14:cNvPr>
                <p14:cNvContentPartPr/>
                <p14:nvPr/>
              </p14:nvContentPartPr>
              <p14:xfrm>
                <a:off x="3809520" y="5629185"/>
                <a:ext cx="78120" cy="182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6BE9D41-9396-2426-EDF9-BCE4E46F73D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803400" y="5623065"/>
                  <a:ext cx="903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2EA6633-D682-3DC1-756E-B29AE7313687}"/>
                    </a:ext>
                  </a:extLst>
                </p14:cNvPr>
                <p14:cNvContentPartPr/>
                <p14:nvPr/>
              </p14:nvContentPartPr>
              <p14:xfrm>
                <a:off x="3800160" y="5620545"/>
                <a:ext cx="124200" cy="37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2EA6633-D682-3DC1-756E-B29AE731368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794040" y="5614425"/>
                  <a:ext cx="13644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E6F439A-AF0A-1C6D-6D28-8E9F91BE943E}"/>
              </a:ext>
            </a:extLst>
          </p:cNvPr>
          <p:cNvGrpSpPr/>
          <p:nvPr/>
        </p:nvGrpSpPr>
        <p:grpSpPr>
          <a:xfrm>
            <a:off x="7371720" y="5506425"/>
            <a:ext cx="209880" cy="280080"/>
            <a:chOff x="7371720" y="5506425"/>
            <a:chExt cx="209880" cy="2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043E019-32AB-4F5D-5E74-4993C691EF60}"/>
                    </a:ext>
                  </a:extLst>
                </p14:cNvPr>
                <p14:cNvContentPartPr/>
                <p14:nvPr/>
              </p14:nvContentPartPr>
              <p14:xfrm>
                <a:off x="7371720" y="5552865"/>
                <a:ext cx="23400" cy="233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043E019-32AB-4F5D-5E74-4993C691EF6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65600" y="5546745"/>
                  <a:ext cx="35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461B152-E9C2-0D7B-A463-62F9167F46D2}"/>
                    </a:ext>
                  </a:extLst>
                </p14:cNvPr>
                <p14:cNvContentPartPr/>
                <p14:nvPr/>
              </p14:nvContentPartPr>
              <p14:xfrm>
                <a:off x="7446240" y="5506425"/>
                <a:ext cx="135360" cy="2350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461B152-E9C2-0D7B-A463-62F9167F46D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40120" y="5500305"/>
                  <a:ext cx="147600" cy="247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596FB10A-15D8-9333-ED8E-23320AA021DC}"/>
              </a:ext>
            </a:extLst>
          </p:cNvPr>
          <p:cNvSpPr txBox="1"/>
          <p:nvPr/>
        </p:nvSpPr>
        <p:spPr>
          <a:xfrm>
            <a:off x="8294760" y="5268316"/>
            <a:ext cx="3508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ru-RU" dirty="0">
                <a:solidFill>
                  <a:srgbClr val="000000"/>
                </a:solidFill>
                <a:latin typeface="Aptos" panose="020B0004020202020204" pitchFamily="34" charset="0"/>
              </a:rPr>
              <a:t>В 15 та 16 видалили 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override, </a:t>
            </a:r>
            <a:r>
              <a:rPr lang="ru-RU" dirty="0">
                <a:solidFill>
                  <a:srgbClr val="000000"/>
                </a:solidFill>
                <a:latin typeface="Aptos" panose="020B0004020202020204" pitchFamily="34" charset="0"/>
              </a:rPr>
              <a:t>бо з насл</a:t>
            </a:r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і</a:t>
            </a:r>
            <a:r>
              <a:rPr lang="ru-RU" dirty="0">
                <a:solidFill>
                  <a:srgbClr val="000000"/>
                </a:solidFill>
                <a:latin typeface="Aptos" panose="020B0004020202020204" pitchFamily="34" charset="0"/>
              </a:rPr>
              <a:t>дуванням нічого не помінялося. Нам треба в джсоні лише код повідомлення.</a:t>
            </a:r>
            <a:endParaRPr lang="uk-U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29083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D420E99C-7859-172F-1A7D-F8D5B3F56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292" y="317960"/>
            <a:ext cx="6649378" cy="4048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294C8A-02E2-3FAE-CC50-B4B4FF841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7" y="398462"/>
            <a:ext cx="5381625" cy="387667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74A84BA-A900-3799-3FC2-C9CF602426C1}"/>
              </a:ext>
            </a:extLst>
          </p:cNvPr>
          <p:cNvGrpSpPr/>
          <p:nvPr/>
        </p:nvGrpSpPr>
        <p:grpSpPr>
          <a:xfrm>
            <a:off x="3936920" y="775100"/>
            <a:ext cx="311040" cy="285480"/>
            <a:chOff x="3936920" y="775100"/>
            <a:chExt cx="311040" cy="28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E7E50C3-9A3F-C2C9-A610-845FBE1DA982}"/>
                    </a:ext>
                  </a:extLst>
                </p14:cNvPr>
                <p14:cNvContentPartPr/>
                <p14:nvPr/>
              </p14:nvContentPartPr>
              <p14:xfrm>
                <a:off x="3936920" y="775100"/>
                <a:ext cx="97200" cy="285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E7E50C3-9A3F-C2C9-A610-845FBE1DA98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30800" y="768980"/>
                  <a:ext cx="1094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B8C543A-8CD8-F8F7-70B1-2934E05668A4}"/>
                    </a:ext>
                  </a:extLst>
                </p14:cNvPr>
                <p14:cNvContentPartPr/>
                <p14:nvPr/>
              </p14:nvContentPartPr>
              <p14:xfrm>
                <a:off x="4076600" y="786620"/>
                <a:ext cx="148680" cy="248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B8C543A-8CD8-F8F7-70B1-2934E05668A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70480" y="780500"/>
                  <a:ext cx="1609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58FC02-8863-EA82-C0B1-28C50ABF2C78}"/>
                    </a:ext>
                  </a:extLst>
                </p14:cNvPr>
                <p14:cNvContentPartPr/>
                <p14:nvPr/>
              </p14:nvContentPartPr>
              <p14:xfrm>
                <a:off x="4088840" y="901100"/>
                <a:ext cx="159120" cy="13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58FC02-8863-EA82-C0B1-28C50ABF2C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82720" y="894980"/>
                  <a:ext cx="17136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1AC298F-5A39-FDD4-277E-26CB3D358C62}"/>
              </a:ext>
            </a:extLst>
          </p:cNvPr>
          <p:cNvGrpSpPr/>
          <p:nvPr/>
        </p:nvGrpSpPr>
        <p:grpSpPr>
          <a:xfrm>
            <a:off x="10820120" y="644060"/>
            <a:ext cx="370080" cy="335520"/>
            <a:chOff x="10820120" y="644060"/>
            <a:chExt cx="370080" cy="33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DA3D628-B562-5A5A-BEDC-A01A481F74F1}"/>
                    </a:ext>
                  </a:extLst>
                </p14:cNvPr>
                <p14:cNvContentPartPr/>
                <p14:nvPr/>
              </p14:nvContentPartPr>
              <p14:xfrm>
                <a:off x="10820120" y="669260"/>
                <a:ext cx="142200" cy="300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DA3D628-B562-5A5A-BEDC-A01A481F74F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814000" y="663140"/>
                  <a:ext cx="154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2D9BEC2-8C8C-A8C1-C9FC-7322497A32E0}"/>
                    </a:ext>
                  </a:extLst>
                </p14:cNvPr>
                <p14:cNvContentPartPr/>
                <p14:nvPr/>
              </p14:nvContentPartPr>
              <p14:xfrm>
                <a:off x="11035040" y="644060"/>
                <a:ext cx="155160" cy="335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2D9BEC2-8C8C-A8C1-C9FC-7322497A32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028920" y="637940"/>
                  <a:ext cx="167400" cy="34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7D2ED2C-D683-9FB9-4DC0-9C3AE64BB518}"/>
                  </a:ext>
                </a:extLst>
              </p14:cNvPr>
              <p14:cNvContentPartPr/>
              <p14:nvPr/>
            </p14:nvContentPartPr>
            <p14:xfrm>
              <a:off x="492440" y="3758060"/>
              <a:ext cx="1400760" cy="2444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7D2ED2C-D683-9FB9-4DC0-9C3AE64BB51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6320" y="3751940"/>
                <a:ext cx="1413000" cy="25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2258EA65-7294-818F-3FD3-59386B5D873D}"/>
              </a:ext>
            </a:extLst>
          </p:cNvPr>
          <p:cNvGrpSpPr/>
          <p:nvPr/>
        </p:nvGrpSpPr>
        <p:grpSpPr>
          <a:xfrm>
            <a:off x="2412680" y="3757700"/>
            <a:ext cx="1133280" cy="304920"/>
            <a:chOff x="2412680" y="3757700"/>
            <a:chExt cx="1133280" cy="30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3BECE0-7E44-C5CC-61CE-665A76491127}"/>
                    </a:ext>
                  </a:extLst>
                </p14:cNvPr>
                <p14:cNvContentPartPr/>
                <p14:nvPr/>
              </p14:nvContentPartPr>
              <p14:xfrm>
                <a:off x="2412680" y="3835460"/>
                <a:ext cx="147240" cy="124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3BECE0-7E44-C5CC-61CE-665A7649112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06560" y="3829340"/>
                  <a:ext cx="159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BA17AD8-D2A0-4E89-F761-8612009BA24E}"/>
                    </a:ext>
                  </a:extLst>
                </p14:cNvPr>
                <p14:cNvContentPartPr/>
                <p14:nvPr/>
              </p14:nvContentPartPr>
              <p14:xfrm>
                <a:off x="2590520" y="3809900"/>
                <a:ext cx="39240" cy="249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BA17AD8-D2A0-4E89-F761-8612009BA24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84400" y="3803780"/>
                  <a:ext cx="514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4E88117-4522-D59F-B0CD-B0E72949F2A8}"/>
                    </a:ext>
                  </a:extLst>
                </p14:cNvPr>
                <p14:cNvContentPartPr/>
                <p14:nvPr/>
              </p14:nvContentPartPr>
              <p14:xfrm>
                <a:off x="2641280" y="3796580"/>
                <a:ext cx="51480" cy="114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4E88117-4522-D59F-B0CD-B0E72949F2A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635160" y="3790460"/>
                  <a:ext cx="63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027F3D8-EBF8-DC0A-2AF4-AB2611F46143}"/>
                    </a:ext>
                  </a:extLst>
                </p14:cNvPr>
                <p14:cNvContentPartPr/>
                <p14:nvPr/>
              </p14:nvContentPartPr>
              <p14:xfrm>
                <a:off x="2742800" y="3822500"/>
                <a:ext cx="117720" cy="149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027F3D8-EBF8-DC0A-2AF4-AB2611F4614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36680" y="3816380"/>
                  <a:ext cx="129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51BF519-53D5-AB4E-E5C2-6B93D0BE0C6E}"/>
                    </a:ext>
                  </a:extLst>
                </p14:cNvPr>
                <p14:cNvContentPartPr/>
                <p14:nvPr/>
              </p14:nvContentPartPr>
              <p14:xfrm>
                <a:off x="2885000" y="3757700"/>
                <a:ext cx="110880" cy="201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51BF519-53D5-AB4E-E5C2-6B93D0BE0C6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878880" y="3751580"/>
                  <a:ext cx="1231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D1D790C-E37A-05B3-D4DE-B76B3FEEDB97}"/>
                    </a:ext>
                  </a:extLst>
                </p14:cNvPr>
                <p14:cNvContentPartPr/>
                <p14:nvPr/>
              </p14:nvContentPartPr>
              <p14:xfrm>
                <a:off x="3034760" y="3809900"/>
                <a:ext cx="13680" cy="252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D1D790C-E37A-05B3-D4DE-B76B3FEEDB9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28640" y="3803780"/>
                  <a:ext cx="259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C9A35A3-7CE8-93C8-5996-5AE480799A46}"/>
                    </a:ext>
                  </a:extLst>
                </p14:cNvPr>
                <p14:cNvContentPartPr/>
                <p14:nvPr/>
              </p14:nvContentPartPr>
              <p14:xfrm>
                <a:off x="3034760" y="3812780"/>
                <a:ext cx="65520" cy="109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C9A35A3-7CE8-93C8-5996-5AE480799A4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028640" y="3806660"/>
                  <a:ext cx="77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96FFE7E-04D1-D6EC-D4ED-BF1DBDE4ECF5}"/>
                    </a:ext>
                  </a:extLst>
                </p14:cNvPr>
                <p14:cNvContentPartPr/>
                <p14:nvPr/>
              </p14:nvContentPartPr>
              <p14:xfrm>
                <a:off x="3134840" y="3831140"/>
                <a:ext cx="150120" cy="106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96FFE7E-04D1-D6EC-D4ED-BF1DBDE4ECF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28720" y="3825020"/>
                  <a:ext cx="162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878F606-5723-D807-DB87-41F01F555D8D}"/>
                    </a:ext>
                  </a:extLst>
                </p14:cNvPr>
                <p14:cNvContentPartPr/>
                <p14:nvPr/>
              </p14:nvContentPartPr>
              <p14:xfrm>
                <a:off x="3281000" y="3809900"/>
                <a:ext cx="59040" cy="132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878F606-5723-D807-DB87-41F01F555D8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74880" y="3803780"/>
                  <a:ext cx="71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D9649AD-6835-B3EE-F170-5DAE480DF2A2}"/>
                    </a:ext>
                  </a:extLst>
                </p14:cNvPr>
                <p14:cNvContentPartPr/>
                <p14:nvPr/>
              </p14:nvContentPartPr>
              <p14:xfrm>
                <a:off x="3327080" y="3822500"/>
                <a:ext cx="218880" cy="149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D9649AD-6835-B3EE-F170-5DAE480DF2A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320960" y="3816380"/>
                  <a:ext cx="23112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2E5556B-3D19-7DE1-DCF2-FD247D61A088}"/>
              </a:ext>
            </a:extLst>
          </p:cNvPr>
          <p:cNvGrpSpPr/>
          <p:nvPr/>
        </p:nvGrpSpPr>
        <p:grpSpPr>
          <a:xfrm>
            <a:off x="3949160" y="3733580"/>
            <a:ext cx="826200" cy="341280"/>
            <a:chOff x="3949160" y="3733580"/>
            <a:chExt cx="826200" cy="34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73DDEF1-49BE-E6B9-7DA2-9F4A9159BD9F}"/>
                    </a:ext>
                  </a:extLst>
                </p14:cNvPr>
                <p14:cNvContentPartPr/>
                <p14:nvPr/>
              </p14:nvContentPartPr>
              <p14:xfrm>
                <a:off x="3949160" y="3795860"/>
                <a:ext cx="177480" cy="279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73DDEF1-49BE-E6B9-7DA2-9F4A9159BD9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43040" y="3789740"/>
                  <a:ext cx="1897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14CE733-EB2A-1E8A-FE0C-90D5BD391448}"/>
                    </a:ext>
                  </a:extLst>
                </p14:cNvPr>
                <p14:cNvContentPartPr/>
                <p14:nvPr/>
              </p14:nvContentPartPr>
              <p14:xfrm>
                <a:off x="4139960" y="3803060"/>
                <a:ext cx="141840" cy="1458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14CE733-EB2A-1E8A-FE0C-90D5BD39144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133840" y="3796940"/>
                  <a:ext cx="154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D1DB4B5-0B5F-BCDD-8068-400ED932222D}"/>
                    </a:ext>
                  </a:extLst>
                </p14:cNvPr>
                <p14:cNvContentPartPr/>
                <p14:nvPr/>
              </p14:nvContentPartPr>
              <p14:xfrm>
                <a:off x="4341920" y="3759140"/>
                <a:ext cx="27000" cy="214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D1DB4B5-0B5F-BCDD-8068-400ED932222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335800" y="3753020"/>
                  <a:ext cx="392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92E4076-6D96-F1B3-AC9D-3BF1904FABE4}"/>
                    </a:ext>
                  </a:extLst>
                </p14:cNvPr>
                <p14:cNvContentPartPr/>
                <p14:nvPr/>
              </p14:nvContentPartPr>
              <p14:xfrm>
                <a:off x="4304840" y="3835820"/>
                <a:ext cx="164520" cy="37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92E4076-6D96-F1B3-AC9D-3BF1904FABE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298720" y="3829700"/>
                  <a:ext cx="176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1DA9802-92E7-9A26-CF03-461075839555}"/>
                    </a:ext>
                  </a:extLst>
                </p14:cNvPr>
                <p14:cNvContentPartPr/>
                <p14:nvPr/>
              </p14:nvContentPartPr>
              <p14:xfrm>
                <a:off x="4469360" y="3733580"/>
                <a:ext cx="14400" cy="217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1DA9802-92E7-9A26-CF03-46107583955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463240" y="3727460"/>
                  <a:ext cx="266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F5A31E5-AE1A-CC02-E838-AB7D43BE6D15}"/>
                    </a:ext>
                  </a:extLst>
                </p14:cNvPr>
                <p14:cNvContentPartPr/>
                <p14:nvPr/>
              </p14:nvContentPartPr>
              <p14:xfrm>
                <a:off x="4419320" y="3836900"/>
                <a:ext cx="278640" cy="113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F5A31E5-AE1A-CC02-E838-AB7D43BE6D1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413200" y="3830780"/>
                  <a:ext cx="290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7BD5DF4-F13A-8901-17B7-DA5B73459528}"/>
                    </a:ext>
                  </a:extLst>
                </p14:cNvPr>
                <p14:cNvContentPartPr/>
                <p14:nvPr/>
              </p14:nvContentPartPr>
              <p14:xfrm>
                <a:off x="4710200" y="3823580"/>
                <a:ext cx="65160" cy="148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7BD5DF4-F13A-8901-17B7-DA5B7345952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04080" y="3817460"/>
                  <a:ext cx="77400" cy="16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C11F4C5-9032-9219-92ED-A7AD10807EF4}"/>
                  </a:ext>
                </a:extLst>
              </p14:cNvPr>
              <p14:cNvContentPartPr/>
              <p14:nvPr/>
            </p14:nvContentPartPr>
            <p14:xfrm>
              <a:off x="106520" y="356060"/>
              <a:ext cx="721440" cy="2815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C11F4C5-9032-9219-92ED-A7AD10807EF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0400" y="349940"/>
                <a:ext cx="73368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DDBCCC1-0AC7-7DD0-CD5D-B22F30846E0A}"/>
                  </a:ext>
                </a:extLst>
              </p14:cNvPr>
              <p14:cNvContentPartPr/>
              <p14:nvPr/>
            </p14:nvContentPartPr>
            <p14:xfrm>
              <a:off x="1130360" y="830180"/>
              <a:ext cx="859320" cy="4752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DDBCCC1-0AC7-7DD0-CD5D-B22F30846E0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24240" y="824060"/>
                <a:ext cx="8715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2FD7320-FEB4-7B8F-D631-A516AD194EA1}"/>
                  </a:ext>
                </a:extLst>
              </p14:cNvPr>
              <p14:cNvContentPartPr/>
              <p14:nvPr/>
            </p14:nvContentPartPr>
            <p14:xfrm>
              <a:off x="6704600" y="710300"/>
              <a:ext cx="281880" cy="410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2FD7320-FEB4-7B8F-D631-A516AD194EA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698480" y="704180"/>
                <a:ext cx="2941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6DF76C2-6402-89AC-F31C-D14E5B82259B}"/>
                  </a:ext>
                </a:extLst>
              </p14:cNvPr>
              <p14:cNvContentPartPr/>
              <p14:nvPr/>
            </p14:nvContentPartPr>
            <p14:xfrm>
              <a:off x="5855360" y="861500"/>
              <a:ext cx="890280" cy="10447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6DF76C2-6402-89AC-F31C-D14E5B82259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849240" y="855380"/>
                <a:ext cx="902520" cy="10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92CC877-AF72-D3E3-F62E-47CFD00A72A3}"/>
                  </a:ext>
                </a:extLst>
              </p14:cNvPr>
              <p14:cNvContentPartPr/>
              <p14:nvPr/>
            </p14:nvContentPartPr>
            <p14:xfrm>
              <a:off x="5484920" y="265700"/>
              <a:ext cx="815760" cy="306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92CC877-AF72-D3E3-F62E-47CFD00A72A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478800" y="259580"/>
                <a:ext cx="8280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D211F09-F05F-2CFF-9E15-4168ACF78A6F}"/>
                  </a:ext>
                </a:extLst>
              </p14:cNvPr>
              <p14:cNvContentPartPr/>
              <p14:nvPr/>
            </p14:nvContentPartPr>
            <p14:xfrm>
              <a:off x="5878400" y="3262700"/>
              <a:ext cx="829440" cy="8924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D211F09-F05F-2CFF-9E15-4168ACF78A6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872280" y="3256580"/>
                <a:ext cx="841680" cy="90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1A9E3671-2A6F-B201-66B2-BDDACAEBD140}"/>
              </a:ext>
            </a:extLst>
          </p:cNvPr>
          <p:cNvGrpSpPr/>
          <p:nvPr/>
        </p:nvGrpSpPr>
        <p:grpSpPr>
          <a:xfrm>
            <a:off x="6921320" y="3936620"/>
            <a:ext cx="1105200" cy="270720"/>
            <a:chOff x="6921320" y="3936620"/>
            <a:chExt cx="1105200" cy="2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E98A0AD-D4F0-73A1-DA2A-DC15FEA63F18}"/>
                    </a:ext>
                  </a:extLst>
                </p14:cNvPr>
                <p14:cNvContentPartPr/>
                <p14:nvPr/>
              </p14:nvContentPartPr>
              <p14:xfrm>
                <a:off x="6921320" y="3936620"/>
                <a:ext cx="133200" cy="197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E98A0AD-D4F0-73A1-DA2A-DC15FEA63F1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915200" y="3930500"/>
                  <a:ext cx="145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E8B922D-7CFF-F5D4-BBC8-DE39D32C9B30}"/>
                    </a:ext>
                  </a:extLst>
                </p14:cNvPr>
                <p14:cNvContentPartPr/>
                <p14:nvPr/>
              </p14:nvContentPartPr>
              <p14:xfrm>
                <a:off x="7086560" y="3947420"/>
                <a:ext cx="118080" cy="2390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E8B922D-7CFF-F5D4-BBC8-DE39D32C9B3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80440" y="3941300"/>
                  <a:ext cx="130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CA28F9F-7B7B-2770-19FD-B5B3899828CB}"/>
                    </a:ext>
                  </a:extLst>
                </p14:cNvPr>
                <p14:cNvContentPartPr/>
                <p14:nvPr/>
              </p14:nvContentPartPr>
              <p14:xfrm>
                <a:off x="7263680" y="3962180"/>
                <a:ext cx="135360" cy="140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CA28F9F-7B7B-2770-19FD-B5B3899828C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257560" y="3956060"/>
                  <a:ext cx="147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37C21B8-8901-F4B7-AF63-7D7E1EB9DC3F}"/>
                    </a:ext>
                  </a:extLst>
                </p14:cNvPr>
                <p14:cNvContentPartPr/>
                <p14:nvPr/>
              </p14:nvContentPartPr>
              <p14:xfrm>
                <a:off x="7409480" y="3960380"/>
                <a:ext cx="120240" cy="177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37C21B8-8901-F4B7-AF63-7D7E1EB9DC3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403360" y="3954260"/>
                  <a:ext cx="132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A62C3D4-1F65-476A-5F25-94F5D51FFF1C}"/>
                    </a:ext>
                  </a:extLst>
                </p14:cNvPr>
                <p14:cNvContentPartPr/>
                <p14:nvPr/>
              </p14:nvContentPartPr>
              <p14:xfrm>
                <a:off x="7540880" y="3999620"/>
                <a:ext cx="80280" cy="207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A62C3D4-1F65-476A-5F25-94F5D51FFF1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534760" y="3993500"/>
                  <a:ext cx="92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84E69F1-A0CB-E18F-D424-B018F3183763}"/>
                    </a:ext>
                  </a:extLst>
                </p14:cNvPr>
                <p14:cNvContentPartPr/>
                <p14:nvPr/>
              </p14:nvContentPartPr>
              <p14:xfrm>
                <a:off x="7654640" y="4016180"/>
                <a:ext cx="119160" cy="99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84E69F1-A0CB-E18F-D424-B018F318376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648520" y="4010060"/>
                  <a:ext cx="1314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742D188-08B1-DC04-DF7A-32452EB1CE5E}"/>
                    </a:ext>
                  </a:extLst>
                </p14:cNvPr>
                <p14:cNvContentPartPr/>
                <p14:nvPr/>
              </p14:nvContentPartPr>
              <p14:xfrm>
                <a:off x="7771640" y="4012940"/>
                <a:ext cx="254880" cy="140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742D188-08B1-DC04-DF7A-32452EB1CE5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765520" y="4006820"/>
                  <a:ext cx="2671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5C1B653-A3FA-B59A-5537-B23F3CA4FE9E}"/>
              </a:ext>
            </a:extLst>
          </p:cNvPr>
          <p:cNvGrpSpPr/>
          <p:nvPr/>
        </p:nvGrpSpPr>
        <p:grpSpPr>
          <a:xfrm>
            <a:off x="8292920" y="3936620"/>
            <a:ext cx="1321920" cy="262800"/>
            <a:chOff x="8292920" y="3936620"/>
            <a:chExt cx="132192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094D2C7-BB40-7EE1-CD59-271A7A69C08F}"/>
                    </a:ext>
                  </a:extLst>
                </p14:cNvPr>
                <p14:cNvContentPartPr/>
                <p14:nvPr/>
              </p14:nvContentPartPr>
              <p14:xfrm>
                <a:off x="8292920" y="3961820"/>
                <a:ext cx="138600" cy="2005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094D2C7-BB40-7EE1-CD59-271A7A69C08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86800" y="3955700"/>
                  <a:ext cx="150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B10DE9B-42C6-75D0-C703-F24987BD394D}"/>
                    </a:ext>
                  </a:extLst>
                </p14:cNvPr>
                <p14:cNvContentPartPr/>
                <p14:nvPr/>
              </p14:nvContentPartPr>
              <p14:xfrm>
                <a:off x="8457440" y="4025900"/>
                <a:ext cx="13680" cy="86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B10DE9B-42C6-75D0-C703-F24987BD394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51320" y="4019780"/>
                  <a:ext cx="25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B67B624-4288-4501-7E72-4BDAAA42D0D2}"/>
                    </a:ext>
                  </a:extLst>
                </p14:cNvPr>
                <p14:cNvContentPartPr/>
                <p14:nvPr/>
              </p14:nvContentPartPr>
              <p14:xfrm>
                <a:off x="8457800" y="3936620"/>
                <a:ext cx="15480" cy="32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B67B624-4288-4501-7E72-4BDAAA42D0D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451680" y="3930500"/>
                  <a:ext cx="27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C6E8940-D227-1090-70CE-253343BC34B7}"/>
                    </a:ext>
                  </a:extLst>
                </p14:cNvPr>
                <p14:cNvContentPartPr/>
                <p14:nvPr/>
              </p14:nvContentPartPr>
              <p14:xfrm>
                <a:off x="8548160" y="3975140"/>
                <a:ext cx="50040" cy="165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C6E8940-D227-1090-70CE-253343BC34B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542040" y="3969020"/>
                  <a:ext cx="62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968B1A4-7933-DD07-FCC1-2DC16AB10FA9}"/>
                    </a:ext>
                  </a:extLst>
                </p14:cNvPr>
                <p14:cNvContentPartPr/>
                <p14:nvPr/>
              </p14:nvContentPartPr>
              <p14:xfrm>
                <a:off x="8610440" y="3962180"/>
                <a:ext cx="93600" cy="153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968B1A4-7933-DD07-FCC1-2DC16AB10FA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604320" y="3956060"/>
                  <a:ext cx="105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D6AC795-D4B9-2893-C77F-F502D3A14DED}"/>
                    </a:ext>
                  </a:extLst>
                </p14:cNvPr>
                <p14:cNvContentPartPr/>
                <p14:nvPr/>
              </p14:nvContentPartPr>
              <p14:xfrm>
                <a:off x="8725640" y="3975140"/>
                <a:ext cx="89280" cy="178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D6AC795-D4B9-2893-C77F-F502D3A14DE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719520" y="3969020"/>
                  <a:ext cx="101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5AF308F-2BC7-3510-C07F-C04E3D578FEE}"/>
                    </a:ext>
                  </a:extLst>
                </p14:cNvPr>
                <p14:cNvContentPartPr/>
                <p14:nvPr/>
              </p14:nvContentPartPr>
              <p14:xfrm>
                <a:off x="8813480" y="4025900"/>
                <a:ext cx="268920" cy="173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5AF308F-2BC7-3510-C07F-C04E3D578FE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807360" y="4019780"/>
                  <a:ext cx="281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9599A97-0B0C-CC31-5778-DBB67D877998}"/>
                    </a:ext>
                  </a:extLst>
                </p14:cNvPr>
                <p14:cNvContentPartPr/>
                <p14:nvPr/>
              </p14:nvContentPartPr>
              <p14:xfrm>
                <a:off x="9042080" y="3975140"/>
                <a:ext cx="5400" cy="23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9599A97-0B0C-CC31-5778-DBB67D87799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035960" y="3969020"/>
                  <a:ext cx="17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A802D31-7131-E9DE-736D-7C83EECFEB56}"/>
                    </a:ext>
                  </a:extLst>
                </p14:cNvPr>
                <p14:cNvContentPartPr/>
                <p14:nvPr/>
              </p14:nvContentPartPr>
              <p14:xfrm>
                <a:off x="9128840" y="4004660"/>
                <a:ext cx="330840" cy="151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A802D31-7131-E9DE-736D-7C83EECFEB5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122720" y="3998540"/>
                  <a:ext cx="343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03DA2FE-6646-1F7A-76F7-3CB7A34D0EFF}"/>
                    </a:ext>
                  </a:extLst>
                </p14:cNvPr>
                <p14:cNvContentPartPr/>
                <p14:nvPr/>
              </p14:nvContentPartPr>
              <p14:xfrm>
                <a:off x="9498920" y="4025900"/>
                <a:ext cx="115920" cy="127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03DA2FE-6646-1F7A-76F7-3CB7A34D0EF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492800" y="4019780"/>
                  <a:ext cx="128160" cy="139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6" name="Picture 95">
            <a:extLst>
              <a:ext uri="{FF2B5EF4-FFF2-40B4-BE49-F238E27FC236}">
                <a16:creationId xmlns:a16="http://schemas.microsoft.com/office/drawing/2014/main" id="{68380AD8-010F-FDF2-A49D-89BCC61A3649}"/>
              </a:ext>
            </a:extLst>
          </p:cNvPr>
          <p:cNvPicPr>
            <a:picLocks noChangeAspect="1"/>
          </p:cNvPicPr>
          <p:nvPr/>
        </p:nvPicPr>
        <p:blipFill>
          <a:blip r:embed="rId97"/>
          <a:stretch>
            <a:fillRect/>
          </a:stretch>
        </p:blipFill>
        <p:spPr>
          <a:xfrm>
            <a:off x="650309" y="5319974"/>
            <a:ext cx="1762371" cy="790685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D7227900-9B30-C055-BE7A-D09899C6CB93}"/>
              </a:ext>
            </a:extLst>
          </p:cNvPr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2985422" y="4818677"/>
            <a:ext cx="4001058" cy="724001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9F4CBC2D-F3D1-A384-70FD-9ACBA0879AE0}"/>
              </a:ext>
            </a:extLst>
          </p:cNvPr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7263680" y="5345894"/>
            <a:ext cx="4010585" cy="1171739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831025E-78D9-7999-1164-4884CD751D8D}"/>
              </a:ext>
            </a:extLst>
          </p:cNvPr>
          <p:cNvGrpSpPr/>
          <p:nvPr/>
        </p:nvGrpSpPr>
        <p:grpSpPr>
          <a:xfrm>
            <a:off x="2861240" y="6172220"/>
            <a:ext cx="367200" cy="357120"/>
            <a:chOff x="2861240" y="6172220"/>
            <a:chExt cx="367200" cy="35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1DC30C7-F337-7753-725A-1D37D5FC4F90}"/>
                    </a:ext>
                  </a:extLst>
                </p14:cNvPr>
                <p14:cNvContentPartPr/>
                <p14:nvPr/>
              </p14:nvContentPartPr>
              <p14:xfrm>
                <a:off x="2919920" y="6172220"/>
                <a:ext cx="42120" cy="339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1DC30C7-F337-7753-725A-1D37D5FC4F9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13800" y="6166100"/>
                  <a:ext cx="543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44165E6-2B32-B13D-7D5E-18A13C0887A4}"/>
                    </a:ext>
                  </a:extLst>
                </p14:cNvPr>
                <p14:cNvContentPartPr/>
                <p14:nvPr/>
              </p14:nvContentPartPr>
              <p14:xfrm>
                <a:off x="3033680" y="6183380"/>
                <a:ext cx="194760" cy="345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44165E6-2B32-B13D-7D5E-18A13C0887A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27560" y="6177260"/>
                  <a:ext cx="2070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B43261A-E60C-E651-791B-C12EBAFB1D46}"/>
                    </a:ext>
                  </a:extLst>
                </p14:cNvPr>
                <p14:cNvContentPartPr/>
                <p14:nvPr/>
              </p14:nvContentPartPr>
              <p14:xfrm>
                <a:off x="2861240" y="6172220"/>
                <a:ext cx="59760" cy="1429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B43261A-E60C-E651-791B-C12EBAFB1D4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55120" y="6166100"/>
                  <a:ext cx="72000" cy="15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E0E3F72-DFEC-007E-9A93-8179B340CA38}"/>
                  </a:ext>
                </a:extLst>
              </p14:cNvPr>
              <p14:cNvContentPartPr/>
              <p14:nvPr/>
            </p14:nvContentPartPr>
            <p14:xfrm>
              <a:off x="5358920" y="5600540"/>
              <a:ext cx="1816560" cy="73440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E0E3F72-DFEC-007E-9A93-8179B340CA3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352800" y="5594420"/>
                <a:ext cx="1828800" cy="746640"/>
              </a:xfrm>
              <a:prstGeom prst="rect">
                <a:avLst/>
              </a:prstGeom>
            </p:spPr>
          </p:pic>
        </mc:Fallback>
      </mc:AlternateContent>
      <p:sp>
        <p:nvSpPr>
          <p:cNvPr id="108" name="TextBox 107">
            <a:extLst>
              <a:ext uri="{FF2B5EF4-FFF2-40B4-BE49-F238E27FC236}">
                <a16:creationId xmlns:a16="http://schemas.microsoft.com/office/drawing/2014/main" id="{7AB4F153-4AA4-4EAF-DB1C-88293BD2A12B}"/>
              </a:ext>
            </a:extLst>
          </p:cNvPr>
          <p:cNvSpPr txBox="1"/>
          <p:nvPr/>
        </p:nvSpPr>
        <p:spPr>
          <a:xfrm>
            <a:off x="3612112" y="6071380"/>
            <a:ext cx="32678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ru-RU" sz="1400" dirty="0">
                <a:effectLst/>
              </a:rPr>
              <a:t>Тепер наш</a:t>
            </a:r>
            <a:r>
              <a:rPr lang="uk-UA" sz="1400" dirty="0">
                <a:effectLst/>
              </a:rPr>
              <a:t>і запити видаються у форматі </a:t>
            </a:r>
            <a:r>
              <a:rPr lang="en-US" sz="1400" dirty="0" err="1">
                <a:effectLst/>
              </a:rPr>
              <a:t>JsonObject</a:t>
            </a:r>
            <a:r>
              <a:rPr lang="en-US" sz="1400" dirty="0">
                <a:effectLst/>
              </a:rPr>
              <a:t>, </a:t>
            </a:r>
            <a:r>
              <a:rPr lang="ru-RU" sz="1400" dirty="0">
                <a:effectLst/>
              </a:rPr>
              <a:t>тому тут до</a:t>
            </a:r>
            <a:r>
              <a:rPr lang="uk-UA" sz="1400" dirty="0">
                <a:effectLst/>
              </a:rPr>
              <a:t>даємо перетворення у рядок</a:t>
            </a:r>
          </a:p>
        </p:txBody>
      </p:sp>
    </p:spTree>
    <p:extLst>
      <p:ext uri="{BB962C8B-B14F-4D97-AF65-F5344CB8AC3E}">
        <p14:creationId xmlns:p14="http://schemas.microsoft.com/office/powerpoint/2010/main" val="477134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55FA4-EA18-90A0-7DAE-D3D313E5C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8563DAA6-3868-0F6C-38FD-940072AC2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5" y="2578164"/>
            <a:ext cx="3296110" cy="4334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0C1675-491C-85CA-3C19-D8F04023F7E1}"/>
              </a:ext>
            </a:extLst>
          </p:cNvPr>
          <p:cNvSpPr txBox="1"/>
          <p:nvPr/>
        </p:nvSpPr>
        <p:spPr>
          <a:xfrm>
            <a:off x="226701" y="183621"/>
            <a:ext cx="52393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600" dirty="0"/>
              <a:t>Тепер до частини зі спрощення </a:t>
            </a:r>
            <a:r>
              <a:rPr lang="en-US" sz="1600" dirty="0" err="1"/>
              <a:t>LoginUI</a:t>
            </a:r>
            <a:r>
              <a:rPr lang="en-US" sz="1600" dirty="0"/>
              <a:t> – </a:t>
            </a:r>
            <a:r>
              <a:rPr lang="uk-UA" sz="1600" dirty="0"/>
              <a:t>перенесемо потік до іншого файлу, який назвемо </a:t>
            </a:r>
            <a:r>
              <a:rPr lang="en-US" sz="1600" dirty="0" err="1"/>
              <a:t>LoginThread</a:t>
            </a:r>
            <a:endParaRPr lang="en-US" sz="1600" dirty="0"/>
          </a:p>
          <a:p>
            <a:endParaRPr lang="en-US" sz="1600" dirty="0"/>
          </a:p>
          <a:p>
            <a:r>
              <a:rPr lang="ru-RU" sz="1600" dirty="0"/>
              <a:t>До </a:t>
            </a:r>
            <a:r>
              <a:rPr lang="en-US" sz="1600" dirty="0"/>
              <a:t>run() </a:t>
            </a:r>
            <a:r>
              <a:rPr lang="ru-RU" sz="1600" dirty="0"/>
              <a:t>дода</a:t>
            </a:r>
            <a:r>
              <a:rPr lang="uk-UA" sz="1600" dirty="0"/>
              <a:t>ємо код із </a:t>
            </a:r>
            <a:r>
              <a:rPr lang="en-US" sz="1600" dirty="0" err="1"/>
              <a:t>LoginUI</a:t>
            </a:r>
            <a:r>
              <a:rPr lang="en-US" sz="1600" dirty="0"/>
              <a:t>, </a:t>
            </a:r>
            <a:r>
              <a:rPr lang="uk-UA" sz="1600" dirty="0"/>
              <a:t>його розділимо на конкретні методи.</a:t>
            </a:r>
            <a:endParaRPr lang="en-US" sz="16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65084A1-DE43-5BB4-9A36-A29AAD307B27}"/>
              </a:ext>
            </a:extLst>
          </p:cNvPr>
          <p:cNvGrpSpPr/>
          <p:nvPr/>
        </p:nvGrpSpPr>
        <p:grpSpPr>
          <a:xfrm>
            <a:off x="564337" y="1585348"/>
            <a:ext cx="2019582" cy="914528"/>
            <a:chOff x="63500" y="1320736"/>
            <a:chExt cx="2019582" cy="91452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DCED004-8557-3875-73B4-4D456E72E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" y="1320736"/>
              <a:ext cx="2019582" cy="91452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C1ABDC4-3B92-59CA-0A28-0A185E343115}"/>
                    </a:ext>
                  </a:extLst>
                </p14:cNvPr>
                <p14:cNvContentPartPr/>
                <p14:nvPr/>
              </p14:nvContentPartPr>
              <p14:xfrm>
                <a:off x="1828760" y="1893780"/>
                <a:ext cx="86760" cy="187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C1ABDC4-3B92-59CA-0A28-0A185E34311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22640" y="1887660"/>
                  <a:ext cx="99000" cy="20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0F94E8A-3789-8EF9-6C37-92D67F3C6131}"/>
                  </a:ext>
                </a:extLst>
              </p14:cNvPr>
              <p14:cNvContentPartPr/>
              <p14:nvPr/>
            </p14:nvContentPartPr>
            <p14:xfrm>
              <a:off x="2692040" y="3718980"/>
              <a:ext cx="189360" cy="2851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0F94E8A-3789-8EF9-6C37-92D67F3C61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85920" y="3712860"/>
                <a:ext cx="201600" cy="297360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5833F1A6-4C5A-5BDD-8E37-79E806BD1A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2535" y="1663636"/>
            <a:ext cx="2381582" cy="21338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27B98C3-418B-A156-AA5E-E33AA725F5F4}"/>
                  </a:ext>
                </a:extLst>
              </p14:cNvPr>
              <p14:cNvContentPartPr/>
              <p14:nvPr/>
            </p14:nvContentPartPr>
            <p14:xfrm>
              <a:off x="5549720" y="3439620"/>
              <a:ext cx="214200" cy="2455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27B98C3-418B-A156-AA5E-E33AA725F5F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43600" y="3433500"/>
                <a:ext cx="226440" cy="25776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1455C823-996A-C7DD-2D58-C5E036816E47}"/>
              </a:ext>
            </a:extLst>
          </p:cNvPr>
          <p:cNvSpPr txBox="1"/>
          <p:nvPr/>
        </p:nvSpPr>
        <p:spPr>
          <a:xfrm>
            <a:off x="3688786" y="3877840"/>
            <a:ext cx="262908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600" b="1" dirty="0">
                <a:solidFill>
                  <a:srgbClr val="FF0000"/>
                </a:solidFill>
              </a:rPr>
              <a:t>Весь код класу можна скинути учням, щоб довго не писати одне й те саме що було в </a:t>
            </a:r>
            <a:r>
              <a:rPr lang="en-US" sz="1600" b="1" dirty="0" err="1">
                <a:solidFill>
                  <a:srgbClr val="FF0000"/>
                </a:solidFill>
              </a:rPr>
              <a:t>LoginUI</a:t>
            </a:r>
            <a:r>
              <a:rPr lang="en-US" sz="1600" b="1" dirty="0">
                <a:solidFill>
                  <a:srgbClr val="FF0000"/>
                </a:solidFill>
              </a:rPr>
              <a:t>!</a:t>
            </a:r>
            <a:br>
              <a:rPr lang="en-US" sz="1400" dirty="0"/>
            </a:br>
            <a:br>
              <a:rPr lang="en-US" sz="1400" dirty="0"/>
            </a:br>
            <a:r>
              <a:rPr lang="ru-RU" sz="1400" dirty="0"/>
              <a:t>Головне подив</a:t>
            </a:r>
            <a:r>
              <a:rPr lang="uk-UA" sz="1400" dirty="0"/>
              <a:t>іться на методи, де вони створені, як розділені.</a:t>
            </a:r>
          </a:p>
          <a:p>
            <a:br>
              <a:rPr lang="uk-UA" sz="1400" dirty="0"/>
            </a:br>
            <a:r>
              <a:rPr lang="uk-UA" sz="1400" dirty="0"/>
              <a:t>Перейти до методу можна на </a:t>
            </a:r>
            <a:r>
              <a:rPr lang="en-US" sz="1400" dirty="0"/>
              <a:t>Ctrl+</a:t>
            </a:r>
            <a:r>
              <a:rPr lang="ru-RU" sz="1400" dirty="0"/>
              <a:t>ЛКМ </a:t>
            </a:r>
            <a:r>
              <a:rPr lang="uk-UA" sz="1400" dirty="0"/>
              <a:t>по його назві</a:t>
            </a:r>
            <a:r>
              <a:rPr lang="ru-RU" sz="1400" dirty="0"/>
              <a:t>.</a:t>
            </a:r>
            <a:endParaRPr lang="en-US" sz="14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32F711F-24C9-10F0-C90E-94A3B14CF6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1160" y="677815"/>
            <a:ext cx="3429479" cy="67636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F810C09-CBC0-6AC0-20C6-25C1D660E5C0}"/>
              </a:ext>
            </a:extLst>
          </p:cNvPr>
          <p:cNvSpPr txBox="1"/>
          <p:nvPr/>
        </p:nvSpPr>
        <p:spPr>
          <a:xfrm>
            <a:off x="7391160" y="1557796"/>
            <a:ext cx="359557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Є одна малесенька проблема – у нас лише копія клієнт сокету.</a:t>
            </a:r>
          </a:p>
          <a:p>
            <a:endParaRPr lang="uk-UA" dirty="0"/>
          </a:p>
          <a:p>
            <a:r>
              <a:rPr lang="uk-UA" dirty="0"/>
              <a:t>Нам треба буде його використовувати далі...</a:t>
            </a:r>
          </a:p>
          <a:p>
            <a:endParaRPr lang="uk-UA" dirty="0"/>
          </a:p>
          <a:p>
            <a:r>
              <a:rPr lang="uk-UA" dirty="0"/>
              <a:t>Для цього нам підійде </a:t>
            </a:r>
            <a:r>
              <a:rPr lang="en-US" dirty="0"/>
              <a:t>Spring, </a:t>
            </a:r>
            <a:r>
              <a:rPr lang="ru-RU" dirty="0"/>
              <a:t>який дозволя</a:t>
            </a:r>
            <a:r>
              <a:rPr lang="uk-UA" dirty="0"/>
              <a:t>є робити інверсивну залежність (не ви управляєте змінними, а фреймворк).</a:t>
            </a:r>
          </a:p>
          <a:p>
            <a:endParaRPr lang="uk-UA" dirty="0"/>
          </a:p>
          <a:p>
            <a:r>
              <a:rPr lang="uk-UA" dirty="0"/>
              <a:t>Ми зробимо витаючу в контексті фрейм-ку змінну, яка буде скидувати, створювати та видаляти сокет.</a:t>
            </a:r>
          </a:p>
          <a:p>
            <a:endParaRPr lang="uk-UA" dirty="0"/>
          </a:p>
          <a:p>
            <a:r>
              <a:rPr lang="uk-UA" dirty="0"/>
              <a:t>Наступний слайд.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86AE345-6F83-829E-2A69-FC0F7054A55F}"/>
              </a:ext>
            </a:extLst>
          </p:cNvPr>
          <p:cNvGrpSpPr/>
          <p:nvPr/>
        </p:nvGrpSpPr>
        <p:grpSpPr>
          <a:xfrm>
            <a:off x="10271480" y="1015620"/>
            <a:ext cx="130680" cy="418320"/>
            <a:chOff x="10271480" y="1015620"/>
            <a:chExt cx="130680" cy="41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A1BDED0-5077-B668-9EB9-C93B1D98B6EB}"/>
                    </a:ext>
                  </a:extLst>
                </p14:cNvPr>
                <p14:cNvContentPartPr/>
                <p14:nvPr/>
              </p14:nvContentPartPr>
              <p14:xfrm>
                <a:off x="10271480" y="1015620"/>
                <a:ext cx="108000" cy="211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A1BDED0-5077-B668-9EB9-C93B1D98B6E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265360" y="1009500"/>
                  <a:ext cx="120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6A03A3A-7F59-60D0-3413-0FA1CF353D83}"/>
                    </a:ext>
                  </a:extLst>
                </p14:cNvPr>
                <p14:cNvContentPartPr/>
                <p14:nvPr/>
              </p14:nvContentPartPr>
              <p14:xfrm>
                <a:off x="10362920" y="1130100"/>
                <a:ext cx="39240" cy="303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6A03A3A-7F59-60D0-3413-0FA1CF353D8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56800" y="1123980"/>
                  <a:ext cx="51480" cy="31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02B7324-AEAE-A50E-E8D0-ABFF261804B7}"/>
              </a:ext>
            </a:extLst>
          </p:cNvPr>
          <p:cNvGrpSpPr/>
          <p:nvPr/>
        </p:nvGrpSpPr>
        <p:grpSpPr>
          <a:xfrm>
            <a:off x="8191400" y="1368420"/>
            <a:ext cx="1199160" cy="169200"/>
            <a:chOff x="8191400" y="1368420"/>
            <a:chExt cx="1199160" cy="16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67024BE-F5E3-DA0B-E1B0-93C704042C5E}"/>
                    </a:ext>
                  </a:extLst>
                </p14:cNvPr>
                <p14:cNvContentPartPr/>
                <p14:nvPr/>
              </p14:nvContentPartPr>
              <p14:xfrm>
                <a:off x="8191400" y="1396860"/>
                <a:ext cx="139320" cy="127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67024BE-F5E3-DA0B-E1B0-93C704042C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85280" y="1390740"/>
                  <a:ext cx="151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BA93C26-04C8-1691-2F75-89D0FCFE696D}"/>
                    </a:ext>
                  </a:extLst>
                </p14:cNvPr>
                <p14:cNvContentPartPr/>
                <p14:nvPr/>
              </p14:nvContentPartPr>
              <p14:xfrm>
                <a:off x="8354120" y="1396860"/>
                <a:ext cx="102600" cy="131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BA93C26-04C8-1691-2F75-89D0FCFE696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48000" y="1390740"/>
                  <a:ext cx="114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2E2A2F5-5184-8366-06AB-083CF642AAA3}"/>
                    </a:ext>
                  </a:extLst>
                </p14:cNvPr>
                <p14:cNvContentPartPr/>
                <p14:nvPr/>
              </p14:nvContentPartPr>
              <p14:xfrm>
                <a:off x="8597480" y="1396860"/>
                <a:ext cx="294840" cy="116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2E2A2F5-5184-8366-06AB-083CF642AAA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91360" y="1390740"/>
                  <a:ext cx="3070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A9CFFCA-AF8A-970D-DB6B-ABA9FF8C6023}"/>
                    </a:ext>
                  </a:extLst>
                </p14:cNvPr>
                <p14:cNvContentPartPr/>
                <p14:nvPr/>
              </p14:nvContentPartPr>
              <p14:xfrm>
                <a:off x="8900960" y="1399740"/>
                <a:ext cx="120600" cy="126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A9CFFCA-AF8A-970D-DB6B-ABA9FF8C602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894840" y="1393620"/>
                  <a:ext cx="132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ECF8119-AEF1-439A-DEDC-9899E26420A0}"/>
                    </a:ext>
                  </a:extLst>
                </p14:cNvPr>
                <p14:cNvContentPartPr/>
                <p14:nvPr/>
              </p14:nvContentPartPr>
              <p14:xfrm>
                <a:off x="9014720" y="1393980"/>
                <a:ext cx="196560" cy="1044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ECF8119-AEF1-439A-DEDC-9899E26420A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08600" y="1387860"/>
                  <a:ext cx="208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8AAAAEF-209B-86FC-0FF1-8B433B31BAC4}"/>
                    </a:ext>
                  </a:extLst>
                </p14:cNvPr>
                <p14:cNvContentPartPr/>
                <p14:nvPr/>
              </p14:nvContentPartPr>
              <p14:xfrm>
                <a:off x="9131000" y="1368420"/>
                <a:ext cx="259560" cy="106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8AAAAEF-209B-86FC-0FF1-8B433B31BAC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24880" y="1362300"/>
                  <a:ext cx="271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E66F6CC-A5D5-2CEA-1D4A-6AA464499E09}"/>
                    </a:ext>
                  </a:extLst>
                </p14:cNvPr>
                <p14:cNvContentPartPr/>
                <p14:nvPr/>
              </p14:nvContentPartPr>
              <p14:xfrm>
                <a:off x="8191400" y="1434660"/>
                <a:ext cx="36360" cy="102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E66F6CC-A5D5-2CEA-1D4A-6AA464499E0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185280" y="1428540"/>
                  <a:ext cx="48600" cy="115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83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9AC071-88B6-2290-5BE6-EFE404463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40" y="142634"/>
            <a:ext cx="3791479" cy="344853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863E576-43C5-808C-2FA1-29331B84AAFC}"/>
              </a:ext>
            </a:extLst>
          </p:cNvPr>
          <p:cNvGrpSpPr/>
          <p:nvPr/>
        </p:nvGrpSpPr>
        <p:grpSpPr>
          <a:xfrm>
            <a:off x="2590520" y="2285700"/>
            <a:ext cx="227520" cy="368640"/>
            <a:chOff x="2590520" y="2285700"/>
            <a:chExt cx="227520" cy="36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8DEAD91-E3E5-FE30-B219-3429ED8BA7C9}"/>
                    </a:ext>
                  </a:extLst>
                </p14:cNvPr>
                <p14:cNvContentPartPr/>
                <p14:nvPr/>
              </p14:nvContentPartPr>
              <p14:xfrm>
                <a:off x="2590520" y="2285700"/>
                <a:ext cx="137520" cy="316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8DEAD91-E3E5-FE30-B219-3429ED8BA7C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84400" y="2279580"/>
                  <a:ext cx="149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50488D8-5F51-97C6-EA5C-CCF78B0C8F77}"/>
                    </a:ext>
                  </a:extLst>
                </p14:cNvPr>
                <p14:cNvContentPartPr/>
                <p14:nvPr/>
              </p14:nvContentPartPr>
              <p14:xfrm>
                <a:off x="2615720" y="2628060"/>
                <a:ext cx="202320" cy="26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50488D8-5F51-97C6-EA5C-CCF78B0C8F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09600" y="2621940"/>
                  <a:ext cx="214560" cy="38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1A9E726-6E94-A28B-580B-892C323D3285}"/>
              </a:ext>
            </a:extLst>
          </p:cNvPr>
          <p:cNvSpPr txBox="1"/>
          <p:nvPr/>
        </p:nvSpPr>
        <p:spPr>
          <a:xfrm>
            <a:off x="491860" y="3624192"/>
            <a:ext cx="302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Ось так потрібно переіменовувати змінні, класи та методи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44BF8E-C49B-6FE5-593B-F55C716BD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8166" y="142634"/>
            <a:ext cx="3487063" cy="13432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390B46-F58A-3BC8-92CB-40EA9BCAFB32}"/>
              </a:ext>
            </a:extLst>
          </p:cNvPr>
          <p:cNvSpPr txBox="1"/>
          <p:nvPr/>
        </p:nvSpPr>
        <p:spPr>
          <a:xfrm>
            <a:off x="4478166" y="1678450"/>
            <a:ext cx="30260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Зараз вам треба д</a:t>
            </a:r>
            <a:r>
              <a:rPr lang="uk-UA" dirty="0"/>
              <a:t>ізнатися, де у вас лежать ваші програми. </a:t>
            </a:r>
            <a:endParaRPr lang="en-US" dirty="0"/>
          </a:p>
          <a:p>
            <a:endParaRPr lang="uk-UA" dirty="0"/>
          </a:p>
          <a:p>
            <a:r>
              <a:rPr lang="uk-UA" dirty="0"/>
              <a:t>У моєму випадку в пакеті </a:t>
            </a:r>
            <a:r>
              <a:rPr lang="en-US" dirty="0" err="1"/>
              <a:t>net.archasmiel.client</a:t>
            </a:r>
            <a:endParaRPr lang="en-US" dirty="0"/>
          </a:p>
          <a:p>
            <a:endParaRPr lang="en-US" dirty="0"/>
          </a:p>
          <a:p>
            <a:r>
              <a:rPr lang="uk-UA" dirty="0"/>
              <a:t>Знайдіть та запишіть у блокнот який у вас!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3EF5A5D-28B4-A15B-F1D5-7DBD314CEF2C}"/>
                  </a:ext>
                </a:extLst>
              </p14:cNvPr>
              <p14:cNvContentPartPr/>
              <p14:nvPr/>
            </p14:nvContentPartPr>
            <p14:xfrm>
              <a:off x="6921320" y="1014660"/>
              <a:ext cx="291240" cy="2426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3EF5A5D-28B4-A15B-F1D5-7DBD314CEF2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15200" y="1008540"/>
                <a:ext cx="303480" cy="25488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A9789CC5-1B36-070D-56E8-D998F9BDA6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2825" y="168044"/>
            <a:ext cx="2632875" cy="26328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4E2775-4D1B-AA10-6E73-4105683B1A50}"/>
              </a:ext>
            </a:extLst>
          </p:cNvPr>
          <p:cNvSpPr txBox="1"/>
          <p:nvPr/>
        </p:nvSpPr>
        <p:spPr>
          <a:xfrm>
            <a:off x="8306948" y="2971111"/>
            <a:ext cx="3384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Переіменовуємо </a:t>
            </a:r>
            <a:r>
              <a:rPr lang="en-US" dirty="0"/>
              <a:t>Main </a:t>
            </a:r>
            <a:r>
              <a:rPr lang="ru-RU" dirty="0"/>
              <a:t>в </a:t>
            </a:r>
            <a:r>
              <a:rPr lang="en-US" dirty="0" err="1"/>
              <a:t>ClientApp</a:t>
            </a:r>
            <a:r>
              <a:rPr lang="en-US" dirty="0"/>
              <a:t>, </a:t>
            </a:r>
            <a:r>
              <a:rPr lang="ru-RU" dirty="0"/>
              <a:t>дода</a:t>
            </a:r>
            <a:r>
              <a:rPr lang="uk-UA" dirty="0"/>
              <a:t>ємо поруч новий клас </a:t>
            </a:r>
            <a:r>
              <a:rPr lang="en-US" dirty="0" err="1"/>
              <a:t>AppConfig</a:t>
            </a:r>
            <a:r>
              <a:rPr lang="en-US" dirty="0"/>
              <a:t>.</a:t>
            </a:r>
            <a:endParaRPr lang="uk-U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46C383-F9D8-87B9-9F13-F0622796DE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6948" y="4064633"/>
            <a:ext cx="3211952" cy="187740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754FAB7-03CE-D96A-C7F0-36EC8BB8DC7A}"/>
              </a:ext>
            </a:extLst>
          </p:cNvPr>
          <p:cNvSpPr txBox="1"/>
          <p:nvPr/>
        </p:nvSpPr>
        <p:spPr>
          <a:xfrm>
            <a:off x="8306948" y="6043625"/>
            <a:ext cx="32119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Тут вставляєте в рядок ваш пакет з блокноту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D5CCE5-DBC1-C89A-FA23-598E28801C22}"/>
              </a:ext>
            </a:extLst>
          </p:cNvPr>
          <p:cNvSpPr txBox="1"/>
          <p:nvPr/>
        </p:nvSpPr>
        <p:spPr>
          <a:xfrm>
            <a:off x="4385210" y="4856384"/>
            <a:ext cx="32119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Ми зробили клас з конфігурацією і будемо туди насовувати те, що нам потрібно, воно буде автоматично підв’язуватися (а як саме – вже далі).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E6DF340-A56E-9E06-4A12-167F2968DC69}"/>
                  </a:ext>
                </a:extLst>
              </p14:cNvPr>
              <p14:cNvContentPartPr/>
              <p14:nvPr/>
            </p14:nvContentPartPr>
            <p14:xfrm>
              <a:off x="8420000" y="2715660"/>
              <a:ext cx="177120" cy="2318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E6DF340-A56E-9E06-4A12-167F2968DC6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13880" y="2709540"/>
                <a:ext cx="1893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85512C6-B17B-596A-8FCD-80905DF35084}"/>
                  </a:ext>
                </a:extLst>
              </p14:cNvPr>
              <p14:cNvContentPartPr/>
              <p14:nvPr/>
            </p14:nvContentPartPr>
            <p14:xfrm>
              <a:off x="4203320" y="1004580"/>
              <a:ext cx="4044240" cy="33138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85512C6-B17B-596A-8FCD-80905DF3508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97200" y="998460"/>
                <a:ext cx="4056480" cy="332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567F7E4-5A89-97DA-3124-9820F2338F55}"/>
                  </a:ext>
                </a:extLst>
              </p14:cNvPr>
              <p14:cNvContentPartPr/>
              <p14:nvPr/>
            </p14:nvContentPartPr>
            <p14:xfrm>
              <a:off x="7708640" y="2615220"/>
              <a:ext cx="4201920" cy="1512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567F7E4-5A89-97DA-3124-9820F2338F5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02520" y="2609100"/>
                <a:ext cx="4214160" cy="15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5C4686E-9D2E-9EF0-F76A-7EFD57AE34F3}"/>
                  </a:ext>
                </a:extLst>
              </p14:cNvPr>
              <p14:cNvContentPartPr/>
              <p14:nvPr/>
            </p14:nvContentPartPr>
            <p14:xfrm>
              <a:off x="4080920" y="4177980"/>
              <a:ext cx="200160" cy="19465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5C4686E-9D2E-9EF0-F76A-7EFD57AE34F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74800" y="4171860"/>
                <a:ext cx="212400" cy="19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3DAF171-C65E-C875-8322-F841768093BD}"/>
                  </a:ext>
                </a:extLst>
              </p14:cNvPr>
              <p14:cNvContentPartPr/>
              <p14:nvPr/>
            </p14:nvContentPartPr>
            <p14:xfrm>
              <a:off x="8228840" y="356940"/>
              <a:ext cx="13680" cy="6847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3DAF171-C65E-C875-8322-F841768093B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22720" y="350820"/>
                <a:ext cx="25920" cy="69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7C70C93-087B-00CD-9647-30F2333BD4B4}"/>
                  </a:ext>
                </a:extLst>
              </p14:cNvPr>
              <p14:cNvContentPartPr/>
              <p14:nvPr/>
            </p14:nvContentPartPr>
            <p14:xfrm>
              <a:off x="4221320" y="580500"/>
              <a:ext cx="46800" cy="20869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7C70C93-087B-00CD-9647-30F2333BD4B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215200" y="574380"/>
                <a:ext cx="59040" cy="20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CDA801A2-F514-49E9-9135-A74E053F6A2F}"/>
              </a:ext>
            </a:extLst>
          </p:cNvPr>
          <p:cNvGrpSpPr/>
          <p:nvPr/>
        </p:nvGrpSpPr>
        <p:grpSpPr>
          <a:xfrm>
            <a:off x="7691000" y="4825980"/>
            <a:ext cx="159120" cy="344160"/>
            <a:chOff x="7691000" y="4825980"/>
            <a:chExt cx="159120" cy="34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08B1E04-9D31-7722-B330-1B19B1BE52B2}"/>
                    </a:ext>
                  </a:extLst>
                </p14:cNvPr>
                <p14:cNvContentPartPr/>
                <p14:nvPr/>
              </p14:nvContentPartPr>
              <p14:xfrm>
                <a:off x="7691000" y="4825980"/>
                <a:ext cx="141840" cy="155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08B1E04-9D31-7722-B330-1B19B1BE52B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684880" y="4819860"/>
                  <a:ext cx="154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72A96DA-9CA5-5091-1475-2471022A4698}"/>
                    </a:ext>
                  </a:extLst>
                </p14:cNvPr>
                <p14:cNvContentPartPr/>
                <p14:nvPr/>
              </p14:nvContentPartPr>
              <p14:xfrm>
                <a:off x="7825640" y="4850820"/>
                <a:ext cx="24480" cy="319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72A96DA-9CA5-5091-1475-2471022A469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819520" y="4844700"/>
                  <a:ext cx="36720" cy="33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051B3A9-1FB1-F1C5-DC48-4890F6FC0429}"/>
                  </a:ext>
                </a:extLst>
              </p14:cNvPr>
              <p14:cNvContentPartPr/>
              <p14:nvPr/>
            </p14:nvContentPartPr>
            <p14:xfrm>
              <a:off x="3987320" y="6108660"/>
              <a:ext cx="89640" cy="4964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051B3A9-1FB1-F1C5-DC48-4890F6FC042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981200" y="6102540"/>
                <a:ext cx="10188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1E5A356-E371-9337-D789-40F9902A8C65}"/>
                  </a:ext>
                </a:extLst>
              </p14:cNvPr>
              <p14:cNvContentPartPr/>
              <p14:nvPr/>
            </p14:nvContentPartPr>
            <p14:xfrm>
              <a:off x="4215560" y="243180"/>
              <a:ext cx="14040" cy="3538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1E5A356-E371-9337-D789-40F9902A8C6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209440" y="237060"/>
                <a:ext cx="26280" cy="36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8672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</TotalTime>
  <Words>923</Words>
  <Application>Microsoft Office PowerPoint</Application>
  <PresentationFormat>Widescreen</PresentationFormat>
  <Paragraphs>107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Мій Telegram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Serhii Remez</dc:creator>
  <cp:lastModifiedBy>Serhii Remez</cp:lastModifiedBy>
  <cp:revision>17</cp:revision>
  <dcterms:created xsi:type="dcterms:W3CDTF">2025-03-17T16:37:51Z</dcterms:created>
  <dcterms:modified xsi:type="dcterms:W3CDTF">2025-05-26T14:25:24Z</dcterms:modified>
</cp:coreProperties>
</file>